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media/image12.svg" ContentType="image/svg"/>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media/image29.svg" ContentType="image/svg"/>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0.xml" ContentType="application/vnd.openxmlformats-officedocument.theme+xml"/>
  <Override PartName="/ppt/media/image35.svg" ContentType="image/svg"/>
  <Override PartName="/ppt/media/image38.svg" ContentType="image/svg"/>
  <Override PartName="/ppt/media/image39.svg" ContentType="image/svg"/>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725" r:id="rId6"/>
    <p:sldMasterId id="2147483728" r:id="rId7"/>
    <p:sldMasterId id="2147483732" r:id="rId8"/>
    <p:sldMasterId id="2147483756" r:id="rId9"/>
    <p:sldMasterId id="2147483790" r:id="rId10"/>
    <p:sldMasterId id="2147483802" r:id="rId11"/>
    <p:sldMasterId id="2147483813" r:id="rId12"/>
    <p:sldMasterId id="2147483819" r:id="rId13"/>
    <p:sldMasterId id="2147483829" r:id="rId14"/>
    <p:sldMasterId id="2147483832" r:id="rId15"/>
    <p:sldMasterId id="2147483839" r:id="rId16"/>
    <p:sldMasterId id="2147483849" r:id="rId17"/>
    <p:sldMasterId id="2147483856" r:id="rId18"/>
  </p:sldMasterIdLst>
  <p:notesMasterIdLst>
    <p:notesMasterId r:id="rId31"/>
  </p:notesMasterIdLst>
  <p:sldIdLst>
    <p:sldId id="910" r:id="rId19"/>
    <p:sldId id="319" r:id="rId20"/>
    <p:sldId id="898" r:id="rId21"/>
    <p:sldId id="902" r:id="rId22"/>
    <p:sldId id="858" r:id="rId23"/>
    <p:sldId id="323" r:id="rId24"/>
    <p:sldId id="328" r:id="rId25"/>
    <p:sldId id="913" r:id="rId26"/>
    <p:sldId id="891" r:id="rId27"/>
    <p:sldId id="904" r:id="rId28"/>
    <p:sldId id="907" r:id="rId29"/>
    <p:sldId id="9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Megan (Staff Comisiwn y Senedd | Senedd Commission Staff)" initials="WS" lastIdx="1" clrIdx="0">
    <p:extLst>
      <p:ext uri="{19B8F6BF-5375-455C-9EA6-DF929625EA0E}">
        <p15:presenceInfo xmlns:p15="http://schemas.microsoft.com/office/powerpoint/2012/main" userId="S::megan.williams@assembly.wales::2ed49610-9a10-429c-b183-c615570ffd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FA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1B4AB-A6B4-4228-AA64-268DF7D88B39}" v="2" dt="2024-01-17T16:32:35.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660"/>
  </p:normalViewPr>
  <p:slideViewPr>
    <p:cSldViewPr snapToGrid="0">
      <p:cViewPr varScale="1">
        <p:scale>
          <a:sx n="106" d="100"/>
          <a:sy n="106" d="100"/>
        </p:scale>
        <p:origin x="7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grave, Elin  (Staff Comisiwn y Senedd | Senedd Commission Staff)" userId="ac122304-d03c-4b1d-b8b2-1ebbe7ea0ce0" providerId="ADAL" clId="{EFD1B4AB-A6B4-4228-AA64-268DF7D88B39}"/>
    <pc:docChg chg="custSel delSld modSld sldOrd">
      <pc:chgData name="Hargrave, Elin  (Staff Comisiwn y Senedd | Senedd Commission Staff)" userId="ac122304-d03c-4b1d-b8b2-1ebbe7ea0ce0" providerId="ADAL" clId="{EFD1B4AB-A6B4-4228-AA64-268DF7D88B39}" dt="2024-01-24T11:35:12.775" v="954" actId="20577"/>
      <pc:docMkLst>
        <pc:docMk/>
      </pc:docMkLst>
      <pc:sldChg chg="modSp mod modNotesTx">
        <pc:chgData name="Hargrave, Elin  (Staff Comisiwn y Senedd | Senedd Commission Staff)" userId="ac122304-d03c-4b1d-b8b2-1ebbe7ea0ce0" providerId="ADAL" clId="{EFD1B4AB-A6B4-4228-AA64-268DF7D88B39}" dt="2024-01-24T11:32:25.965" v="820" actId="20577"/>
        <pc:sldMkLst>
          <pc:docMk/>
          <pc:sldMk cId="1097905950" sldId="328"/>
        </pc:sldMkLst>
        <pc:spChg chg="mod">
          <ac:chgData name="Hargrave, Elin  (Staff Comisiwn y Senedd | Senedd Commission Staff)" userId="ac122304-d03c-4b1d-b8b2-1ebbe7ea0ce0" providerId="ADAL" clId="{EFD1B4AB-A6B4-4228-AA64-268DF7D88B39}" dt="2024-01-17T16:31:13.076" v="4" actId="20577"/>
          <ac:spMkLst>
            <pc:docMk/>
            <pc:sldMk cId="1097905950" sldId="328"/>
            <ac:spMk id="2" creationId="{8037E045-3395-A569-665C-D96956E4C05D}"/>
          </ac:spMkLst>
        </pc:spChg>
        <pc:spChg chg="mod">
          <ac:chgData name="Hargrave, Elin  (Staff Comisiwn y Senedd | Senedd Commission Staff)" userId="ac122304-d03c-4b1d-b8b2-1ebbe7ea0ce0" providerId="ADAL" clId="{EFD1B4AB-A6B4-4228-AA64-268DF7D88B39}" dt="2024-01-22T13:42:50.549" v="82" actId="20577"/>
          <ac:spMkLst>
            <pc:docMk/>
            <pc:sldMk cId="1097905950" sldId="328"/>
            <ac:spMk id="3" creationId="{53D5C6C5-8221-5144-1ADD-0E1CDBFDACAE}"/>
          </ac:spMkLst>
        </pc:spChg>
      </pc:sldChg>
      <pc:sldChg chg="del">
        <pc:chgData name="Hargrave, Elin  (Staff Comisiwn y Senedd | Senedd Commission Staff)" userId="ac122304-d03c-4b1d-b8b2-1ebbe7ea0ce0" providerId="ADAL" clId="{EFD1B4AB-A6B4-4228-AA64-268DF7D88B39}" dt="2024-01-17T16:30:24.558" v="2" actId="47"/>
        <pc:sldMkLst>
          <pc:docMk/>
          <pc:sldMk cId="161437581" sldId="332"/>
        </pc:sldMkLst>
      </pc:sldChg>
      <pc:sldChg chg="delSp modSp mod modNotesTx">
        <pc:chgData name="Hargrave, Elin  (Staff Comisiwn y Senedd | Senedd Commission Staff)" userId="ac122304-d03c-4b1d-b8b2-1ebbe7ea0ce0" providerId="ADAL" clId="{EFD1B4AB-A6B4-4228-AA64-268DF7D88B39}" dt="2024-01-24T11:19:41.843" v="87" actId="14100"/>
        <pc:sldMkLst>
          <pc:docMk/>
          <pc:sldMk cId="2754217999" sldId="858"/>
        </pc:sldMkLst>
        <pc:spChg chg="del">
          <ac:chgData name="Hargrave, Elin  (Staff Comisiwn y Senedd | Senedd Commission Staff)" userId="ac122304-d03c-4b1d-b8b2-1ebbe7ea0ce0" providerId="ADAL" clId="{EFD1B4AB-A6B4-4228-AA64-268DF7D88B39}" dt="2024-01-24T11:19:38.233" v="86" actId="478"/>
          <ac:spMkLst>
            <pc:docMk/>
            <pc:sldMk cId="2754217999" sldId="858"/>
            <ac:spMk id="3" creationId="{3D14B796-5A97-B41C-5C8C-C02DBB45364C}"/>
          </ac:spMkLst>
        </pc:spChg>
        <pc:picChg chg="mod">
          <ac:chgData name="Hargrave, Elin  (Staff Comisiwn y Senedd | Senedd Commission Staff)" userId="ac122304-d03c-4b1d-b8b2-1ebbe7ea0ce0" providerId="ADAL" clId="{EFD1B4AB-A6B4-4228-AA64-268DF7D88B39}" dt="2024-01-24T11:19:41.843" v="87" actId="14100"/>
          <ac:picMkLst>
            <pc:docMk/>
            <pc:sldMk cId="2754217999" sldId="858"/>
            <ac:picMk id="5" creationId="{F0A3BEF9-FDF3-F531-49AC-11F797558BFD}"/>
          </ac:picMkLst>
        </pc:picChg>
      </pc:sldChg>
      <pc:sldChg chg="modNotesTx">
        <pc:chgData name="Hargrave, Elin  (Staff Comisiwn y Senedd | Senedd Commission Staff)" userId="ac122304-d03c-4b1d-b8b2-1ebbe7ea0ce0" providerId="ADAL" clId="{EFD1B4AB-A6B4-4228-AA64-268DF7D88B39}" dt="2024-01-24T11:35:12.775" v="954" actId="20577"/>
        <pc:sldMkLst>
          <pc:docMk/>
          <pc:sldMk cId="4180613660" sldId="898"/>
        </pc:sldMkLst>
      </pc:sldChg>
      <pc:sldChg chg="del">
        <pc:chgData name="Hargrave, Elin  (Staff Comisiwn y Senedd | Senedd Commission Staff)" userId="ac122304-d03c-4b1d-b8b2-1ebbe7ea0ce0" providerId="ADAL" clId="{EFD1B4AB-A6B4-4228-AA64-268DF7D88B39}" dt="2024-01-17T16:32:47.986" v="74" actId="47"/>
        <pc:sldMkLst>
          <pc:docMk/>
          <pc:sldMk cId="3549760864" sldId="906"/>
        </pc:sldMkLst>
      </pc:sldChg>
      <pc:sldChg chg="modSp mod">
        <pc:chgData name="Hargrave, Elin  (Staff Comisiwn y Senedd | Senedd Commission Staff)" userId="ac122304-d03c-4b1d-b8b2-1ebbe7ea0ce0" providerId="ADAL" clId="{EFD1B4AB-A6B4-4228-AA64-268DF7D88B39}" dt="2024-01-17T16:33:11.996" v="76" actId="20577"/>
        <pc:sldMkLst>
          <pc:docMk/>
          <pc:sldMk cId="1593157462" sldId="908"/>
        </pc:sldMkLst>
        <pc:spChg chg="mod">
          <ac:chgData name="Hargrave, Elin  (Staff Comisiwn y Senedd | Senedd Commission Staff)" userId="ac122304-d03c-4b1d-b8b2-1ebbe7ea0ce0" providerId="ADAL" clId="{EFD1B4AB-A6B4-4228-AA64-268DF7D88B39}" dt="2024-01-17T16:33:11.996" v="76" actId="20577"/>
          <ac:spMkLst>
            <pc:docMk/>
            <pc:sldMk cId="1593157462" sldId="908"/>
            <ac:spMk id="3" creationId="{73CBE38C-F52C-A64E-C072-066F7B42E4B8}"/>
          </ac:spMkLst>
        </pc:spChg>
      </pc:sldChg>
      <pc:sldChg chg="ord">
        <pc:chgData name="Hargrave, Elin  (Staff Comisiwn y Senedd | Senedd Commission Staff)" userId="ac122304-d03c-4b1d-b8b2-1ebbe7ea0ce0" providerId="ADAL" clId="{EFD1B4AB-A6B4-4228-AA64-268DF7D88B39}" dt="2024-01-17T16:30:21.194" v="1"/>
        <pc:sldMkLst>
          <pc:docMk/>
          <pc:sldMk cId="1968531722" sldId="910"/>
        </pc:sldMkLst>
      </pc:sldChg>
      <pc:sldChg chg="del">
        <pc:chgData name="Hargrave, Elin  (Staff Comisiwn y Senedd | Senedd Commission Staff)" userId="ac122304-d03c-4b1d-b8b2-1ebbe7ea0ce0" providerId="ADAL" clId="{EFD1B4AB-A6B4-4228-AA64-268DF7D88B39}" dt="2024-01-17T16:30:42.548" v="3" actId="47"/>
        <pc:sldMkLst>
          <pc:docMk/>
          <pc:sldMk cId="3308361246" sldId="911"/>
        </pc:sldMkLst>
      </pc:sldChg>
      <pc:sldChg chg="del">
        <pc:chgData name="Hargrave, Elin  (Staff Comisiwn y Senedd | Senedd Commission Staff)" userId="ac122304-d03c-4b1d-b8b2-1ebbe7ea0ce0" providerId="ADAL" clId="{EFD1B4AB-A6B4-4228-AA64-268DF7D88B39}" dt="2024-01-17T16:32:56.165" v="75" actId="47"/>
        <pc:sldMkLst>
          <pc:docMk/>
          <pc:sldMk cId="3681151478" sldId="912"/>
        </pc:sldMkLst>
      </pc:sldChg>
      <pc:sldChg chg="addSp delSp modSp mod modNotesTx">
        <pc:chgData name="Hargrave, Elin  (Staff Comisiwn y Senedd | Senedd Commission Staff)" userId="ac122304-d03c-4b1d-b8b2-1ebbe7ea0ce0" providerId="ADAL" clId="{EFD1B4AB-A6B4-4228-AA64-268DF7D88B39}" dt="2024-01-24T11:33:57.663" v="951" actId="20577"/>
        <pc:sldMkLst>
          <pc:docMk/>
          <pc:sldMk cId="3326674641" sldId="913"/>
        </pc:sldMkLst>
        <pc:spChg chg="mod">
          <ac:chgData name="Hargrave, Elin  (Staff Comisiwn y Senedd | Senedd Commission Staff)" userId="ac122304-d03c-4b1d-b8b2-1ebbe7ea0ce0" providerId="ADAL" clId="{EFD1B4AB-A6B4-4228-AA64-268DF7D88B39}" dt="2024-01-22T14:59:06.121" v="83" actId="255"/>
          <ac:spMkLst>
            <pc:docMk/>
            <pc:sldMk cId="3326674641" sldId="913"/>
            <ac:spMk id="3" creationId="{FD4AF0C3-3B83-7E92-B1D0-D0A7083100F8}"/>
          </ac:spMkLst>
        </pc:spChg>
        <pc:picChg chg="del">
          <ac:chgData name="Hargrave, Elin  (Staff Comisiwn y Senedd | Senedd Commission Staff)" userId="ac122304-d03c-4b1d-b8b2-1ebbe7ea0ce0" providerId="ADAL" clId="{EFD1B4AB-A6B4-4228-AA64-268DF7D88B39}" dt="2024-01-17T16:32:20.234" v="68" actId="478"/>
          <ac:picMkLst>
            <pc:docMk/>
            <pc:sldMk cId="3326674641" sldId="913"/>
            <ac:picMk id="4" creationId="{584F2BD6-D02F-F043-4A2E-DE474A41B045}"/>
          </ac:picMkLst>
        </pc:picChg>
        <pc:picChg chg="del">
          <ac:chgData name="Hargrave, Elin  (Staff Comisiwn y Senedd | Senedd Commission Staff)" userId="ac122304-d03c-4b1d-b8b2-1ebbe7ea0ce0" providerId="ADAL" clId="{EFD1B4AB-A6B4-4228-AA64-268DF7D88B39}" dt="2024-01-17T16:32:20.742" v="69" actId="478"/>
          <ac:picMkLst>
            <pc:docMk/>
            <pc:sldMk cId="3326674641" sldId="913"/>
            <ac:picMk id="5" creationId="{DDD54DF0-9643-5DFE-A4C0-C2B13C5EA46F}"/>
          </ac:picMkLst>
        </pc:picChg>
        <pc:picChg chg="add mod">
          <ac:chgData name="Hargrave, Elin  (Staff Comisiwn y Senedd | Senedd Commission Staff)" userId="ac122304-d03c-4b1d-b8b2-1ebbe7ea0ce0" providerId="ADAL" clId="{EFD1B4AB-A6B4-4228-AA64-268DF7D88B39}" dt="2024-01-22T14:59:12.384" v="84" actId="1076"/>
          <ac:picMkLst>
            <pc:docMk/>
            <pc:sldMk cId="3326674641" sldId="913"/>
            <ac:picMk id="6" creationId="{2D6CF859-CD79-28EC-C3CE-C880064517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93300-EE42-4249-A63D-3CF8106E19B2}" type="datetimeFigureOut">
              <a:rPr lang="en-GB" smtClean="0"/>
              <a:t>24/01/2024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DA807-3666-41B4-AA23-DBFBBB776B7B}" type="slidenum">
              <a:rPr lang="en-GB" smtClean="0"/>
              <a:t>‹#›</a:t>
            </a:fld>
            <a:endParaRPr lang="en-GB"/>
          </a:p>
        </p:txBody>
      </p:sp>
    </p:spTree>
    <p:extLst>
      <p:ext uri="{BB962C8B-B14F-4D97-AF65-F5344CB8AC3E}">
        <p14:creationId xmlns:p14="http://schemas.microsoft.com/office/powerpoint/2010/main" val="2312330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YBsKFt9Bvo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Cyfeirio</a:t>
            </a:r>
            <a:r>
              <a:rPr lang="en-GB" dirty="0"/>
              <a:t> at yr </a:t>
            </a:r>
            <a:r>
              <a:rPr lang="en-GB" dirty="0" err="1"/>
              <a:t>eirfa</a:t>
            </a:r>
            <a:r>
              <a:rPr lang="en-GB" dirty="0"/>
              <a:t> </a:t>
            </a:r>
            <a:r>
              <a:rPr lang="en-GB" dirty="0" err="1"/>
              <a:t>allweddol</a:t>
            </a:r>
            <a:r>
              <a:rPr lang="en-GB" dirty="0"/>
              <a:t>, </a:t>
            </a:r>
            <a:r>
              <a:rPr lang="en-GB" dirty="0" err="1"/>
              <a:t>moesol</a:t>
            </a:r>
            <a:r>
              <a:rPr lang="en-GB" dirty="0"/>
              <a:t>, </a:t>
            </a:r>
            <a:r>
              <a:rPr lang="en-GB" dirty="0" err="1"/>
              <a:t>gwybodus</a:t>
            </a:r>
            <a:r>
              <a:rPr lang="en-GB" dirty="0"/>
              <a:t>, </a:t>
            </a:r>
            <a:r>
              <a:rPr lang="en-GB" dirty="0" err="1"/>
              <a:t>cynaliadwy</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04564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137420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Welsh Youth Parliament was created in 2018 as a direct result of calls from the UN to have a platform in Wales for young people to have their voices heard. There are 60 young members aged 11-18 that hold the government to account on behalf of the young people of Wales.</a:t>
            </a:r>
          </a:p>
        </p:txBody>
      </p:sp>
      <p:sp>
        <p:nvSpPr>
          <p:cNvPr id="4" name="Slide Number Placeholder 3"/>
          <p:cNvSpPr>
            <a:spLocks noGrp="1"/>
          </p:cNvSpPr>
          <p:nvPr>
            <p:ph type="sldNum" sz="quarter" idx="5"/>
          </p:nvPr>
        </p:nvSpPr>
        <p:spPr/>
        <p:txBody>
          <a:bodyPr/>
          <a:lstStyle/>
          <a:p>
            <a:fld id="{380DA807-3666-41B4-AA23-DBFBBB776B7B}" type="slidenum">
              <a:rPr lang="en-GB" smtClean="0"/>
              <a:t>5</a:t>
            </a:fld>
            <a:endParaRPr lang="en-GB"/>
          </a:p>
        </p:txBody>
      </p:sp>
    </p:spTree>
    <p:extLst>
      <p:ext uri="{BB962C8B-B14F-4D97-AF65-F5344CB8AC3E}">
        <p14:creationId xmlns:p14="http://schemas.microsoft.com/office/powerpoint/2010/main" val="4061803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this task – it’s worth emphasizing prior to election that there is scope to create a manifesto a prepare ideas with conviction and write persuasively etc. Tasks of the sort are helpful to model the concept of school councils which would be useful: the Welsh Youth Parliament get elected, they then choose topics of importance, through an election, then they create Committees– similar to Senedd Committees. Similar tasks help to coordinate group visions or smaller committees and help focus the mind of the group to choose relevant topics to the group themselves to assist them knowing what they are doing and where they are going.</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928032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FFFFFF"/>
                </a:solidFill>
                <a:effectLst/>
                <a:uLnTx/>
                <a:uFillTx/>
                <a:latin typeface="Montserrat ExtraLight"/>
                <a:ea typeface="+mn-ea"/>
                <a:cs typeface="+mn-cs"/>
                <a:hlinkClick r:id="rId3">
                  <a:extLst>
                    <a:ext uri="{A12FA001-AC4F-418D-AE19-62706E023703}">
                      <ahyp:hlinkClr xmlns:ahyp="http://schemas.microsoft.com/office/drawing/2018/hyperlinkcolor" val="tx"/>
                    </a:ext>
                  </a:extLst>
                </a:hlinkClick>
              </a:rPr>
              <a:t>https://www.youtube.com/watch?v=YBsKFt9Bvo4</a:t>
            </a:r>
            <a:r>
              <a:rPr kumimoji="0" lang="en-GB" sz="2800" b="0" i="0" u="none" strike="noStrike" kern="1200" cap="none" spc="0" normalizeH="0" baseline="0" noProof="0" dirty="0">
                <a:ln>
                  <a:noFill/>
                </a:ln>
                <a:solidFill>
                  <a:srgbClr val="FFFFFF"/>
                </a:solidFill>
                <a:effectLst/>
                <a:uLnTx/>
                <a:uFillTx/>
                <a:latin typeface="Montserrat ExtraLight"/>
                <a:ea typeface="+mn-ea"/>
                <a:cs typeface="+mn-cs"/>
              </a:rPr>
              <a:t> Show pupils the clip -  aa good way of inspiring young people and showing them that other young people do similar things to them.</a:t>
            </a:r>
          </a:p>
          <a:p>
            <a:endParaRPr lang="en-GB" dirty="0"/>
          </a:p>
        </p:txBody>
      </p:sp>
      <p:sp>
        <p:nvSpPr>
          <p:cNvPr id="4" name="Slide Number Placeholder 3"/>
          <p:cNvSpPr>
            <a:spLocks noGrp="1"/>
          </p:cNvSpPr>
          <p:nvPr>
            <p:ph type="sldNum" sz="quarter" idx="5"/>
          </p:nvPr>
        </p:nvSpPr>
        <p:spPr/>
        <p:txBody>
          <a:bodyPr/>
          <a:lstStyle/>
          <a:p>
            <a:fld id="{380DA807-3666-41B4-AA23-DBFBBB776B7B}" type="slidenum">
              <a:rPr lang="en-GB" smtClean="0"/>
              <a:t>8</a:t>
            </a:fld>
            <a:endParaRPr lang="en-GB"/>
          </a:p>
        </p:txBody>
      </p:sp>
    </p:spTree>
    <p:extLst>
      <p:ext uri="{BB962C8B-B14F-4D97-AF65-F5344CB8AC3E}">
        <p14:creationId xmlns:p14="http://schemas.microsoft.com/office/powerpoint/2010/main" val="322202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3" Type="http://schemas.openxmlformats.org/officeDocument/2006/relationships/image" Target="../media/image38.svg"/><Relationship Id="rId7" Type="http://schemas.openxmlformats.org/officeDocument/2006/relationships/image" Target="../media/image24.svg"/><Relationship Id="rId12"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Master" Target="../slideMasters/slideMaster10.xml"/><Relationship Id="rId6" Type="http://schemas.openxmlformats.org/officeDocument/2006/relationships/image" Target="../media/image23.png"/><Relationship Id="rId11" Type="http://schemas.openxmlformats.org/officeDocument/2006/relationships/image" Target="../media/image14.sv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16.sv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English">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a:solidFill>
                  <a:srgbClr val="414042"/>
                </a:solidFill>
                <a:latin typeface="+mj-lt"/>
              </a:defRPr>
            </a:lvl1pPr>
            <a:lvl2pPr>
              <a:defRPr sz="5000"/>
            </a:lvl2pPr>
            <a:lvl3pPr>
              <a:defRPr sz="5000"/>
            </a:lvl3pPr>
            <a:lvl4pPr>
              <a:defRPr sz="5000"/>
            </a:lvl4pPr>
            <a:lvl5pPr>
              <a:defRPr sz="5000"/>
            </a:lvl5pPr>
          </a:lstStyle>
          <a:p>
            <a:pPr lvl="0"/>
            <a:r>
              <a:rPr lang="en-GB"/>
              <a:t>Click to add a title to your presentation</a:t>
            </a:r>
          </a:p>
        </p:txBody>
      </p:sp>
    </p:spTree>
    <p:extLst>
      <p:ext uri="{BB962C8B-B14F-4D97-AF65-F5344CB8AC3E}">
        <p14:creationId xmlns:p14="http://schemas.microsoft.com/office/powerpoint/2010/main" val="134368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8" name="Content Placeholder 2"/>
          <p:cNvSpPr>
            <a:spLocks noGrp="1"/>
          </p:cNvSpPr>
          <p:nvPr>
            <p:ph sz="quarter" idx="11" hasCustomPrompt="1"/>
          </p:nvPr>
        </p:nvSpPr>
        <p:spPr>
          <a:xfrm>
            <a:off x="2459865" y="2133600"/>
            <a:ext cx="9012135" cy="3094400"/>
          </a:xfrm>
          <a:prstGeom prst="rect">
            <a:avLst/>
          </a:prstGeom>
        </p:spPr>
        <p:txBody>
          <a:bodyPr lIns="0" tIns="0" rIns="0" bIns="0"/>
          <a:lstStyle>
            <a:lvl1pPr marL="0" indent="0">
              <a:buFont typeface="Wingdings" panose="05000000000000000000" pitchFamily="2" charset="2"/>
              <a:buNone/>
              <a:defRPr sz="3600" baseline="0">
                <a:solidFill>
                  <a:srgbClr val="414042"/>
                </a:solidFill>
                <a:latin typeface="Montserrat Light" panose="00000400000000000000" pitchFamily="2" charset="0"/>
              </a:defRPr>
            </a:lvl1pPr>
            <a:lvl2pPr marL="514350" indent="-171450">
              <a:buFont typeface="Wingdings" panose="05000000000000000000" pitchFamily="2" charset="2"/>
              <a:buChar char="§"/>
              <a:defRPr sz="3200">
                <a:solidFill>
                  <a:srgbClr val="414042"/>
                </a:solidFill>
                <a:latin typeface="Montserrat Light" panose="00000400000000000000" pitchFamily="2" charset="0"/>
              </a:defRPr>
            </a:lvl2pPr>
            <a:lvl3pPr marL="857250" indent="-171450">
              <a:buFont typeface="Wingdings" panose="05000000000000000000" pitchFamily="2" charset="2"/>
              <a:buChar char="§"/>
              <a:defRPr sz="2400">
                <a:solidFill>
                  <a:srgbClr val="414042"/>
                </a:solidFill>
                <a:latin typeface="Montserrat Light" panose="00000400000000000000" pitchFamily="2" charset="0"/>
              </a:defRPr>
            </a:lvl3pPr>
            <a:lvl4pPr marL="1200150" indent="-171450">
              <a:buFont typeface="Wingdings" panose="05000000000000000000" pitchFamily="2" charset="2"/>
              <a:buChar char="§"/>
              <a:defRPr sz="2000">
                <a:solidFill>
                  <a:srgbClr val="414042"/>
                </a:solidFill>
                <a:latin typeface="Montserrat Light" panose="00000400000000000000" pitchFamily="2" charset="0"/>
              </a:defRPr>
            </a:lvl4pPr>
            <a:lvl5pPr marL="1543050" indent="-171450">
              <a:buFont typeface="Wingdings" panose="05000000000000000000" pitchFamily="2" charset="2"/>
              <a:buChar char="§"/>
              <a:defRPr sz="2000">
                <a:solidFill>
                  <a:srgbClr val="414042"/>
                </a:solidFill>
                <a:latin typeface="Montserrat Light" panose="00000400000000000000" pitchFamily="2" charset="0"/>
              </a:defRPr>
            </a:lvl5pPr>
          </a:lstStyle>
          <a:p>
            <a:pPr lvl="0"/>
            <a:r>
              <a:rPr lang="en-US"/>
              <a:t>Click to add a quote</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59646" y="2133623"/>
            <a:ext cx="1275543" cy="1275543"/>
          </a:xfrm>
          <a:prstGeom prst="rect">
            <a:avLst/>
          </a:prstGeom>
        </p:spPr>
      </p:pic>
      <p:sp>
        <p:nvSpPr>
          <p:cNvPr id="5" name="Content Placeholder 2">
            <a:extLst>
              <a:ext uri="{FF2B5EF4-FFF2-40B4-BE49-F238E27FC236}">
                <a16:creationId xmlns:a16="http://schemas.microsoft.com/office/drawing/2014/main" id="{9AC27558-3C65-492C-8C0C-6F168264A811}"/>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5092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6" name="Picture Placeholder 4"/>
          <p:cNvSpPr>
            <a:spLocks noGrp="1"/>
          </p:cNvSpPr>
          <p:nvPr>
            <p:ph type="pic" sz="quarter" idx="10" hasCustomPrompt="1"/>
          </p:nvPr>
        </p:nvSpPr>
        <p:spPr>
          <a:xfrm>
            <a:off x="0" y="-4766"/>
            <a:ext cx="12192000" cy="5842858"/>
          </a:xfrm>
          <a:prstGeom prst="rect">
            <a:avLst/>
          </a:prstGeom>
          <a:solidFill>
            <a:srgbClr val="FFFFFF"/>
          </a:solidFill>
        </p:spPr>
        <p:txBody>
          <a:bodyPr/>
          <a:lstStyle>
            <a:lvl1pPr>
              <a:defRPr/>
            </a:lvl1pPr>
          </a:lstStyle>
          <a:p>
            <a:r>
              <a:rPr lang="en-GB"/>
              <a:t>Click to add a full screen picture</a:t>
            </a:r>
          </a:p>
        </p:txBody>
      </p:sp>
    </p:spTree>
    <p:extLst>
      <p:ext uri="{BB962C8B-B14F-4D97-AF65-F5344CB8AC3E}">
        <p14:creationId xmlns:p14="http://schemas.microsoft.com/office/powerpoint/2010/main" val="384753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5467-F2F4-4C43-8238-5C4A2139FDBD}"/>
              </a:ext>
            </a:extLst>
          </p:cNvPr>
          <p:cNvSpPr>
            <a:spLocks noGrp="1"/>
          </p:cNvSpPr>
          <p:nvPr>
            <p:ph type="title"/>
          </p:nvPr>
        </p:nvSpPr>
        <p:spPr>
          <a:xfrm>
            <a:off x="371475" y="333375"/>
            <a:ext cx="11449050" cy="3095625"/>
          </a:xfrm>
          <a:prstGeom prst="rect">
            <a:avLst/>
          </a:prstGeom>
        </p:spPr>
        <p:txBody>
          <a:bodyPr lIns="0" tIns="0" rIns="0" bIns="108000" anchor="b" anchorCtr="0"/>
          <a:lstStyle>
            <a:lvl1pPr>
              <a:lnSpc>
                <a:spcPct val="110000"/>
              </a:lnSpc>
              <a:spcBef>
                <a:spcPts val="1200"/>
              </a:spcBef>
              <a:spcAft>
                <a:spcPts val="1200"/>
              </a:spcAft>
              <a:defRPr b="1">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F3A0AB70-4084-4E91-BF32-1536920B8D9F}"/>
              </a:ext>
            </a:extLst>
          </p:cNvPr>
          <p:cNvSpPr>
            <a:spLocks noGrp="1"/>
          </p:cNvSpPr>
          <p:nvPr>
            <p:ph type="body" sz="quarter" idx="13"/>
          </p:nvPr>
        </p:nvSpPr>
        <p:spPr>
          <a:xfrm>
            <a:off x="371474" y="3429000"/>
            <a:ext cx="11449049" cy="2376488"/>
          </a:xfrm>
          <a:prstGeom prst="rect">
            <a:avLst/>
          </a:prstGeom>
        </p:spPr>
        <p:txBody>
          <a:bodyPr lIns="0" tIns="108000" rIns="0" bIns="0"/>
          <a:lstStyle>
            <a:lvl1pPr marL="0" indent="0">
              <a:lnSpc>
                <a:spcPct val="110000"/>
              </a:lnSpc>
              <a:spcBef>
                <a:spcPts val="1200"/>
              </a:spcBef>
              <a:spcAft>
                <a:spcPts val="1200"/>
              </a:spcAft>
              <a:buNone/>
              <a:defRPr>
                <a:solidFill>
                  <a:schemeClr val="tx1"/>
                </a:solidFill>
              </a:defRPr>
            </a:lvl1pPr>
            <a:lvl2pPr marL="0" indent="0">
              <a:lnSpc>
                <a:spcPct val="100000"/>
              </a:lnSpc>
              <a:spcBef>
                <a:spcPts val="1000"/>
              </a:spcBef>
              <a:buNone/>
              <a:defRPr/>
            </a:lvl2pPr>
            <a:lvl3pPr marL="0" indent="0">
              <a:lnSpc>
                <a:spcPct val="100000"/>
              </a:lnSpc>
              <a:spcBef>
                <a:spcPts val="1000"/>
              </a:spcBef>
              <a:buNone/>
              <a:defRPr/>
            </a:lvl3pPr>
            <a:lvl4pPr marL="0" indent="0">
              <a:lnSpc>
                <a:spcPct val="100000"/>
              </a:lnSpc>
              <a:spcBef>
                <a:spcPts val="1000"/>
              </a:spcBef>
              <a:buNone/>
              <a:defRPr/>
            </a:lvl4pPr>
            <a:lvl5pPr marL="0" indent="0">
              <a:lnSpc>
                <a:spcPct val="100000"/>
              </a:lnSpc>
              <a:spcBef>
                <a:spcPts val="1000"/>
              </a:spcBef>
              <a:buNone/>
              <a:defRPr/>
            </a:lvl5pPr>
          </a:lstStyle>
          <a:p>
            <a:pPr lvl="0"/>
            <a:r>
              <a:rPr lang="en-US"/>
              <a:t>Click to edit Master text styles</a:t>
            </a:r>
            <a:endParaRPr lang="en-GB"/>
          </a:p>
        </p:txBody>
      </p:sp>
    </p:spTree>
    <p:extLst>
      <p:ext uri="{BB962C8B-B14F-4D97-AF65-F5344CB8AC3E}">
        <p14:creationId xmlns:p14="http://schemas.microsoft.com/office/powerpoint/2010/main" val="116575073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chemeClr val="tx1"/>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40347254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414042"/>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5" y="1952386"/>
            <a:ext cx="5364163"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
        <p:nvSpPr>
          <p:cNvPr id="6" name="Text Placeholder 6">
            <a:extLst>
              <a:ext uri="{FF2B5EF4-FFF2-40B4-BE49-F238E27FC236}">
                <a16:creationId xmlns:a16="http://schemas.microsoft.com/office/drawing/2014/main" id="{E4878E04-6C0D-49A3-8AD8-A53008F14A62}"/>
              </a:ext>
            </a:extLst>
          </p:cNvPr>
          <p:cNvSpPr>
            <a:spLocks noGrp="1"/>
          </p:cNvSpPr>
          <p:nvPr>
            <p:ph type="body" sz="quarter" idx="11"/>
          </p:nvPr>
        </p:nvSpPr>
        <p:spPr>
          <a:xfrm>
            <a:off x="6456364" y="1952625"/>
            <a:ext cx="5364162"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258264789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68C18946-EF98-4811-80F0-4691C6841A82}"/>
              </a:ext>
            </a:extLst>
          </p:cNvPr>
          <p:cNvSpPr>
            <a:spLocks noGrp="1"/>
          </p:cNvSpPr>
          <p:nvPr>
            <p:ph type="title" hasCustomPrompt="1"/>
          </p:nvPr>
        </p:nvSpPr>
        <p:spPr>
          <a:xfrm>
            <a:off x="382589" y="1412876"/>
            <a:ext cx="11449051" cy="2738758"/>
          </a:xfrm>
          <a:prstGeom prst="rect">
            <a:avLst/>
          </a:prstGeom>
        </p:spPr>
        <p:txBody>
          <a:bodyPr lIns="0" tIns="0" rIns="0" bIns="0" anchor="b" anchorCtr="0"/>
          <a:lstStyle>
            <a:lvl1pPr>
              <a:lnSpc>
                <a:spcPct val="110000"/>
              </a:lnSpc>
              <a:spcBef>
                <a:spcPts val="1200"/>
              </a:spcBef>
              <a:spcAft>
                <a:spcPts val="1200"/>
              </a:spcAft>
              <a:defRPr sz="3200" b="1">
                <a:solidFill>
                  <a:schemeClr val="tx1"/>
                </a:solidFill>
              </a:defRPr>
            </a:lvl1pPr>
          </a:lstStyle>
          <a:p>
            <a:r>
              <a:rPr lang="en-GB" noProof="0"/>
              <a:t>Add your quote here</a:t>
            </a:r>
          </a:p>
        </p:txBody>
      </p:sp>
      <p:sp>
        <p:nvSpPr>
          <p:cNvPr id="6" name="Rectangle 5">
            <a:extLst>
              <a:ext uri="{FF2B5EF4-FFF2-40B4-BE49-F238E27FC236}">
                <a16:creationId xmlns:a16="http://schemas.microsoft.com/office/drawing/2014/main" id="{D14A3784-88F4-47D6-986D-F02FCE429EDF}"/>
              </a:ext>
            </a:extLst>
          </p:cNvPr>
          <p:cNvSpPr/>
          <p:nvPr userDrawn="1"/>
        </p:nvSpPr>
        <p:spPr>
          <a:xfrm>
            <a:off x="371475" y="42735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7">
            <a:extLst>
              <a:ext uri="{FF2B5EF4-FFF2-40B4-BE49-F238E27FC236}">
                <a16:creationId xmlns:a16="http://schemas.microsoft.com/office/drawing/2014/main" id="{E2785819-7B79-43D6-ABD8-76CBD908AAE6}"/>
              </a:ext>
            </a:extLst>
          </p:cNvPr>
          <p:cNvSpPr>
            <a:spLocks noGrp="1"/>
          </p:cNvSpPr>
          <p:nvPr>
            <p:ph type="body" sz="quarter" idx="10" hasCustomPrompt="1"/>
          </p:nvPr>
        </p:nvSpPr>
        <p:spPr>
          <a:xfrm>
            <a:off x="382588" y="4431650"/>
            <a:ext cx="11436350" cy="1356375"/>
          </a:xfrm>
          <a:prstGeom prst="rect">
            <a:avLst/>
          </a:prstGeom>
        </p:spPr>
        <p:txBody>
          <a:bodyPr lIns="0" tIns="0" rIns="0" bIns="0"/>
          <a:lstStyle>
            <a:lvl1pPr marL="0" indent="0">
              <a:lnSpc>
                <a:spcPct val="110000"/>
              </a:lnSpc>
              <a:spcBef>
                <a:spcPts val="600"/>
              </a:spcBef>
              <a:spcAft>
                <a:spcPts val="600"/>
              </a:spcAft>
              <a:buNone/>
              <a:defRPr sz="1600" i="1">
                <a:solidFill>
                  <a:schemeClr val="tx1"/>
                </a:solidFill>
              </a:defRPr>
            </a:lvl1pPr>
          </a:lstStyle>
          <a:p>
            <a:pPr lvl="0"/>
            <a:r>
              <a:rPr lang="en-GB" noProof="0"/>
              <a:t>Add the name here</a:t>
            </a:r>
          </a:p>
        </p:txBody>
      </p:sp>
      <p:pic>
        <p:nvPicPr>
          <p:cNvPr id="3" name="Picture 2">
            <a:extLst>
              <a:ext uri="{FF2B5EF4-FFF2-40B4-BE49-F238E27FC236}">
                <a16:creationId xmlns:a16="http://schemas.microsoft.com/office/drawing/2014/main" id="{0F5709F4-B0C9-490E-A230-BE4BEE81EDC4}"/>
              </a:ext>
            </a:extLst>
          </p:cNvPr>
          <p:cNvPicPr>
            <a:picLocks noChangeAspect="1"/>
          </p:cNvPicPr>
          <p:nvPr userDrawn="1"/>
        </p:nvPicPr>
        <p:blipFill>
          <a:blip r:embed="rId2"/>
          <a:srcRect/>
          <a:stretch/>
        </p:blipFill>
        <p:spPr>
          <a:xfrm>
            <a:off x="382587" y="333375"/>
            <a:ext cx="1160645" cy="913699"/>
          </a:xfrm>
          <a:prstGeom prst="rect">
            <a:avLst/>
          </a:prstGeom>
        </p:spPr>
      </p:pic>
    </p:spTree>
    <p:extLst>
      <p:ext uri="{BB962C8B-B14F-4D97-AF65-F5344CB8AC3E}">
        <p14:creationId xmlns:p14="http://schemas.microsoft.com/office/powerpoint/2010/main" val="35613837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dd image to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0003F1-CF20-4C81-96B6-7D6F43921AAF}"/>
              </a:ext>
            </a:extLst>
          </p:cNvPr>
          <p:cNvSpPr/>
          <p:nvPr userDrawn="1"/>
        </p:nvSpPr>
        <p:spPr>
          <a:xfrm>
            <a:off x="0" y="0"/>
            <a:ext cx="12199601" cy="6858000"/>
          </a:xfrm>
          <a:prstGeom prst="rect">
            <a:avLst/>
          </a:prstGeom>
          <a:gradFill flip="none" rotWithShape="1">
            <a:gsLst>
              <a:gs pos="0">
                <a:srgbClr val="000000">
                  <a:alpha val="65000"/>
                </a:srgbClr>
              </a:gs>
              <a:gs pos="100000">
                <a:srgbClr val="000000">
                  <a:alpha val="0"/>
                </a:srgbClr>
              </a:gs>
            </a:gsLst>
            <a:lin ang="17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mn-cs"/>
            </a:endParaRPr>
          </a:p>
        </p:txBody>
      </p:sp>
      <p:pic>
        <p:nvPicPr>
          <p:cNvPr id="5" name="Picture 4">
            <a:extLst>
              <a:ext uri="{FF2B5EF4-FFF2-40B4-BE49-F238E27FC236}">
                <a16:creationId xmlns:a16="http://schemas.microsoft.com/office/drawing/2014/main" id="{10E2CC64-9C15-45CF-8FE5-35E56667E64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0" y="6136255"/>
            <a:ext cx="1374745" cy="360000"/>
          </a:xfrm>
          <a:prstGeom prst="rect">
            <a:avLst/>
          </a:prstGeom>
        </p:spPr>
      </p:pic>
    </p:spTree>
    <p:extLst>
      <p:ext uri="{BB962C8B-B14F-4D97-AF65-F5344CB8AC3E}">
        <p14:creationId xmlns:p14="http://schemas.microsoft.com/office/powerpoint/2010/main" val="228860278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14" name="Media Placeholder 13">
            <a:extLst>
              <a:ext uri="{FF2B5EF4-FFF2-40B4-BE49-F238E27FC236}">
                <a16:creationId xmlns:a16="http://schemas.microsoft.com/office/drawing/2014/main" id="{687A612B-E5DD-4AB1-BB7A-D95391930244}"/>
              </a:ext>
            </a:extLst>
          </p:cNvPr>
          <p:cNvSpPr>
            <a:spLocks noGrp="1"/>
          </p:cNvSpPr>
          <p:nvPr>
            <p:ph type="media" sz="quarter" idx="10" hasCustomPrompt="1"/>
          </p:nvPr>
        </p:nvSpPr>
        <p:spPr>
          <a:xfrm>
            <a:off x="0" y="0"/>
            <a:ext cx="12192000" cy="6858000"/>
          </a:xfrm>
          <a:prstGeom prst="rect">
            <a:avLst/>
          </a:prstGeom>
        </p:spPr>
        <p:txBody>
          <a:bodyPr lIns="0" tIns="0" rIns="0" bIns="0" anchor="ctr" anchorCtr="0"/>
          <a:lstStyle>
            <a:lvl1pPr marL="0" indent="0" algn="ctr">
              <a:lnSpc>
                <a:spcPct val="110000"/>
              </a:lnSpc>
              <a:spcBef>
                <a:spcPts val="600"/>
              </a:spcBef>
              <a:spcAft>
                <a:spcPts val="600"/>
              </a:spcAft>
              <a:buNone/>
              <a:defRPr/>
            </a:lvl1pPr>
          </a:lstStyle>
          <a:p>
            <a:r>
              <a:rPr lang="en-GB"/>
              <a:t>Click here to add a video</a:t>
            </a:r>
          </a:p>
        </p:txBody>
      </p:sp>
    </p:spTree>
    <p:extLst>
      <p:ext uri="{BB962C8B-B14F-4D97-AF65-F5344CB8AC3E}">
        <p14:creationId xmlns:p14="http://schemas.microsoft.com/office/powerpoint/2010/main" val="22149709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C475-3386-4E5F-BC25-A47378297D39}"/>
              </a:ext>
            </a:extLst>
          </p:cNvPr>
          <p:cNvSpPr>
            <a:spLocks noGrp="1"/>
          </p:cNvSpPr>
          <p:nvPr>
            <p:ph type="title" hasCustomPrompt="1"/>
          </p:nvPr>
        </p:nvSpPr>
        <p:spPr>
          <a:xfrm>
            <a:off x="334963" y="368301"/>
            <a:ext cx="6840537" cy="2216280"/>
          </a:xfrm>
          <a:prstGeom prst="rect">
            <a:avLst/>
          </a:prstGeom>
        </p:spPr>
        <p:txBody>
          <a:bodyPr lIns="0" tIns="0" rIns="0" bIns="0" anchor="b" anchorCtr="0"/>
          <a:lstStyle>
            <a:lvl1pPr>
              <a:lnSpc>
                <a:spcPct val="100000"/>
              </a:lnSpc>
              <a:defRPr i="1" cap="all" baseline="0">
                <a:solidFill>
                  <a:srgbClr val="FFFFFF"/>
                </a:solidFill>
              </a:defRPr>
            </a:lvl1pPr>
          </a:lstStyle>
          <a:p>
            <a:r>
              <a:rPr lang="en-US"/>
              <a:t>CLICK TO EDIT ADD  A TITLE</a:t>
            </a:r>
            <a:endParaRPr lang="en-GB"/>
          </a:p>
        </p:txBody>
      </p:sp>
      <p:sp>
        <p:nvSpPr>
          <p:cNvPr id="7" name="Text Placeholder 6">
            <a:extLst>
              <a:ext uri="{FF2B5EF4-FFF2-40B4-BE49-F238E27FC236}">
                <a16:creationId xmlns:a16="http://schemas.microsoft.com/office/drawing/2014/main" id="{5B553E44-CAB5-4F16-91CC-3ECD3E6846D9}"/>
              </a:ext>
            </a:extLst>
          </p:cNvPr>
          <p:cNvSpPr>
            <a:spLocks noGrp="1"/>
          </p:cNvSpPr>
          <p:nvPr>
            <p:ph type="body" sz="quarter" idx="10" hasCustomPrompt="1"/>
          </p:nvPr>
        </p:nvSpPr>
        <p:spPr>
          <a:xfrm>
            <a:off x="334963" y="3060820"/>
            <a:ext cx="6840537" cy="2618872"/>
          </a:xfrm>
          <a:prstGeom prst="rect">
            <a:avLst/>
          </a:prstGeom>
        </p:spPr>
        <p:txBody>
          <a:bodyPr lIns="0" tIns="0" rIns="0" bIns="0"/>
          <a:lstStyle>
            <a:lvl1pPr marL="0" indent="0">
              <a:lnSpc>
                <a:spcPct val="100000"/>
              </a:lnSpc>
              <a:spcBef>
                <a:spcPts val="0"/>
              </a:spcBef>
              <a:spcAft>
                <a:spcPts val="1200"/>
              </a:spcAft>
              <a:buNone/>
              <a:defRPr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CLICK TO ADD A SUB-TITLE OR DATE</a:t>
            </a:r>
          </a:p>
        </p:txBody>
      </p:sp>
      <p:sp>
        <p:nvSpPr>
          <p:cNvPr id="6" name="Freeform: Shape 5">
            <a:extLst>
              <a:ext uri="{FF2B5EF4-FFF2-40B4-BE49-F238E27FC236}">
                <a16:creationId xmlns:a16="http://schemas.microsoft.com/office/drawing/2014/main" id="{14367816-5C7F-4DE4-868D-FD7750D7715D}"/>
              </a:ext>
            </a:extLst>
          </p:cNvPr>
          <p:cNvSpPr/>
          <p:nvPr userDrawn="1"/>
        </p:nvSpPr>
        <p:spPr>
          <a:xfrm>
            <a:off x="7175500" y="-614370"/>
            <a:ext cx="5892559" cy="8086739"/>
          </a:xfrm>
          <a:custGeom>
            <a:avLst/>
            <a:gdLst>
              <a:gd name="connsiteX0" fmla="*/ 0 w 5892559"/>
              <a:gd name="connsiteY0" fmla="*/ 0 h 8086739"/>
              <a:gd name="connsiteX1" fmla="*/ 4040903 w 5892559"/>
              <a:gd name="connsiteY1" fmla="*/ 0 h 8086739"/>
              <a:gd name="connsiteX2" fmla="*/ 4090071 w 5892559"/>
              <a:gd name="connsiteY2" fmla="*/ 209966 h 8086739"/>
              <a:gd name="connsiteX3" fmla="*/ 5868143 w 5892559"/>
              <a:gd name="connsiteY3" fmla="*/ 3284695 h 8086739"/>
              <a:gd name="connsiteX4" fmla="*/ 5892559 w 5892559"/>
              <a:gd name="connsiteY4" fmla="*/ 3307943 h 8086739"/>
              <a:gd name="connsiteX5" fmla="*/ 5892559 w 5892559"/>
              <a:gd name="connsiteY5" fmla="*/ 8086739 h 8086739"/>
              <a:gd name="connsiteX6" fmla="*/ 5565407 w 5892559"/>
              <a:gd name="connsiteY6" fmla="*/ 7920598 h 8086739"/>
              <a:gd name="connsiteX7" fmla="*/ 19461 w 5892559"/>
              <a:gd name="connsiteY7" fmla="*/ 150981 h 808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2559" h="8086739">
                <a:moveTo>
                  <a:pt x="0" y="0"/>
                </a:moveTo>
                <a:lnTo>
                  <a:pt x="4040903" y="0"/>
                </a:lnTo>
                <a:lnTo>
                  <a:pt x="4090071" y="209966"/>
                </a:lnTo>
                <a:cubicBezTo>
                  <a:pt x="4398214" y="1390512"/>
                  <a:pt x="5022647" y="2446682"/>
                  <a:pt x="5868143" y="3284695"/>
                </a:cubicBezTo>
                <a:lnTo>
                  <a:pt x="5892559" y="3307943"/>
                </a:lnTo>
                <a:lnTo>
                  <a:pt x="5892559" y="8086739"/>
                </a:lnTo>
                <a:lnTo>
                  <a:pt x="5565407" y="7920598"/>
                </a:lnTo>
                <a:cubicBezTo>
                  <a:pt x="2650718" y="6359381"/>
                  <a:pt x="540196" y="3511015"/>
                  <a:pt x="19461" y="150981"/>
                </a:cubicBezTo>
                <a:close/>
              </a:path>
            </a:pathLst>
          </a:custGeom>
          <a:blipFill dpi="0" rotWithShape="0">
            <a:blip r:embed="rId2"/>
            <a:srcRect/>
            <a:tile tx="0" ty="0" sx="100000" sy="100000" flip="none" algn="tl"/>
          </a:blipFill>
          <a:ln w="12691" cap="flat">
            <a:noFill/>
            <a:prstDash val="solid"/>
            <a:miter/>
          </a:ln>
        </p:spPr>
        <p:txBody>
          <a:bodyPr wrap="square" rtlCol="0" anchor="ctr">
            <a:noAutofit/>
          </a:bodyPr>
          <a:lstStyle/>
          <a:p>
            <a:endParaRPr lang="en-GB"/>
          </a:p>
        </p:txBody>
      </p:sp>
      <p:sp>
        <p:nvSpPr>
          <p:cNvPr id="9" name="Rectangle 8">
            <a:extLst>
              <a:ext uri="{FF2B5EF4-FFF2-40B4-BE49-F238E27FC236}">
                <a16:creationId xmlns:a16="http://schemas.microsoft.com/office/drawing/2014/main" id="{AE508A8B-28FA-49A0-B60E-9E5714D57AE3}"/>
              </a:ext>
            </a:extLst>
          </p:cNvPr>
          <p:cNvSpPr/>
          <p:nvPr userDrawn="1"/>
        </p:nvSpPr>
        <p:spPr>
          <a:xfrm>
            <a:off x="334963" y="2785877"/>
            <a:ext cx="576139" cy="7364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Tree>
    <p:extLst>
      <p:ext uri="{BB962C8B-B14F-4D97-AF65-F5344CB8AC3E}">
        <p14:creationId xmlns:p14="http://schemas.microsoft.com/office/powerpoint/2010/main" val="352087216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C475-3386-4E5F-BC25-A47378297D39}"/>
              </a:ext>
            </a:extLst>
          </p:cNvPr>
          <p:cNvSpPr>
            <a:spLocks noGrp="1"/>
          </p:cNvSpPr>
          <p:nvPr>
            <p:ph type="title" hasCustomPrompt="1"/>
          </p:nvPr>
        </p:nvSpPr>
        <p:spPr>
          <a:xfrm>
            <a:off x="334963" y="368301"/>
            <a:ext cx="6840537" cy="2216280"/>
          </a:xfrm>
          <a:prstGeom prst="rect">
            <a:avLst/>
          </a:prstGeom>
        </p:spPr>
        <p:txBody>
          <a:bodyPr lIns="0" tIns="0" rIns="0" bIns="0" anchor="b" anchorCtr="0"/>
          <a:lstStyle>
            <a:lvl1pPr>
              <a:lnSpc>
                <a:spcPct val="100000"/>
              </a:lnSpc>
              <a:defRPr i="1" cap="all" baseline="0">
                <a:solidFill>
                  <a:srgbClr val="FFFFFF"/>
                </a:solidFill>
              </a:defRPr>
            </a:lvl1pPr>
          </a:lstStyle>
          <a:p>
            <a:r>
              <a:rPr lang="en-US"/>
              <a:t>CLICK TO EDIT ADD  A TITLE</a:t>
            </a:r>
            <a:endParaRPr lang="en-GB"/>
          </a:p>
        </p:txBody>
      </p:sp>
      <p:sp>
        <p:nvSpPr>
          <p:cNvPr id="7" name="Text Placeholder 6">
            <a:extLst>
              <a:ext uri="{FF2B5EF4-FFF2-40B4-BE49-F238E27FC236}">
                <a16:creationId xmlns:a16="http://schemas.microsoft.com/office/drawing/2014/main" id="{5B553E44-CAB5-4F16-91CC-3ECD3E6846D9}"/>
              </a:ext>
            </a:extLst>
          </p:cNvPr>
          <p:cNvSpPr>
            <a:spLocks noGrp="1"/>
          </p:cNvSpPr>
          <p:nvPr>
            <p:ph type="body" sz="quarter" idx="10" hasCustomPrompt="1"/>
          </p:nvPr>
        </p:nvSpPr>
        <p:spPr>
          <a:xfrm>
            <a:off x="334963" y="3060820"/>
            <a:ext cx="6840537" cy="2618872"/>
          </a:xfrm>
          <a:prstGeom prst="rect">
            <a:avLst/>
          </a:prstGeom>
        </p:spPr>
        <p:txBody>
          <a:bodyPr lIns="0" tIns="0" rIns="0" bIns="0"/>
          <a:lstStyle>
            <a:lvl1pPr marL="0" indent="0">
              <a:lnSpc>
                <a:spcPct val="100000"/>
              </a:lnSpc>
              <a:spcBef>
                <a:spcPts val="0"/>
              </a:spcBef>
              <a:spcAft>
                <a:spcPts val="1200"/>
              </a:spcAft>
              <a:buNone/>
              <a:defRPr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CLICK TO ADD A SUB-TITLE OR DATE</a:t>
            </a:r>
          </a:p>
        </p:txBody>
      </p:sp>
      <p:sp>
        <p:nvSpPr>
          <p:cNvPr id="9" name="Rectangle 8">
            <a:extLst>
              <a:ext uri="{FF2B5EF4-FFF2-40B4-BE49-F238E27FC236}">
                <a16:creationId xmlns:a16="http://schemas.microsoft.com/office/drawing/2014/main" id="{AE508A8B-28FA-49A0-B60E-9E5714D57AE3}"/>
              </a:ext>
            </a:extLst>
          </p:cNvPr>
          <p:cNvSpPr/>
          <p:nvPr userDrawn="1"/>
        </p:nvSpPr>
        <p:spPr>
          <a:xfrm>
            <a:off x="334963" y="2785877"/>
            <a:ext cx="576139" cy="7364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Freeform: Shape 9">
            <a:extLst>
              <a:ext uri="{FF2B5EF4-FFF2-40B4-BE49-F238E27FC236}">
                <a16:creationId xmlns:a16="http://schemas.microsoft.com/office/drawing/2014/main" id="{77582B7D-855F-42A8-A936-9D2359FDCF85}"/>
              </a:ext>
            </a:extLst>
          </p:cNvPr>
          <p:cNvSpPr/>
          <p:nvPr userDrawn="1"/>
        </p:nvSpPr>
        <p:spPr>
          <a:xfrm rot="19463858">
            <a:off x="6518006" y="-4544531"/>
            <a:ext cx="7856852" cy="13183110"/>
          </a:xfrm>
          <a:custGeom>
            <a:avLst/>
            <a:gdLst>
              <a:gd name="connsiteX0" fmla="*/ 3660380 w 5177697"/>
              <a:gd name="connsiteY0" fmla="*/ 488194 h 8687723"/>
              <a:gd name="connsiteX1" fmla="*/ 3120408 w 5177697"/>
              <a:gd name="connsiteY1" fmla="*/ 920182 h 8687723"/>
              <a:gd name="connsiteX2" fmla="*/ 5177697 w 5177697"/>
              <a:gd name="connsiteY2" fmla="*/ 2566750 h 8687723"/>
              <a:gd name="connsiteX3" fmla="*/ 3120408 w 5177697"/>
              <a:gd name="connsiteY3" fmla="*/ 4213164 h 8687723"/>
              <a:gd name="connsiteX4" fmla="*/ 5177697 w 5177697"/>
              <a:gd name="connsiteY4" fmla="*/ 5859577 h 8687723"/>
              <a:gd name="connsiteX5" fmla="*/ 3120408 w 5177697"/>
              <a:gd name="connsiteY5" fmla="*/ 7505378 h 8687723"/>
              <a:gd name="connsiteX6" fmla="*/ 4505659 w 5177697"/>
              <a:gd name="connsiteY6" fmla="*/ 8613880 h 8687723"/>
              <a:gd name="connsiteX7" fmla="*/ 1889053 w 5177697"/>
              <a:gd name="connsiteY7" fmla="*/ 7393209 h 8687723"/>
              <a:gd name="connsiteX8" fmla="*/ 1656533 w 5177697"/>
              <a:gd name="connsiteY8" fmla="*/ 7579221 h 8687723"/>
              <a:gd name="connsiteX9" fmla="*/ 3041784 w 5177697"/>
              <a:gd name="connsiteY9" fmla="*/ 8687723 h 8687723"/>
              <a:gd name="connsiteX10" fmla="*/ 245180 w 5177697"/>
              <a:gd name="connsiteY10" fmla="*/ 7383082 h 8687723"/>
              <a:gd name="connsiteX11" fmla="*/ 2057289 w 5177697"/>
              <a:gd name="connsiteY11" fmla="*/ 5933420 h 8687723"/>
              <a:gd name="connsiteX12" fmla="*/ 0 w 5177697"/>
              <a:gd name="connsiteY12" fmla="*/ 4287007 h 8687723"/>
              <a:gd name="connsiteX13" fmla="*/ 2057289 w 5177697"/>
              <a:gd name="connsiteY13" fmla="*/ 2640594 h 8687723"/>
              <a:gd name="connsiteX14" fmla="*/ 0 w 5177697"/>
              <a:gd name="connsiteY14" fmla="*/ 994026 h 8687723"/>
              <a:gd name="connsiteX15" fmla="*/ 1150022 w 5177697"/>
              <a:gd name="connsiteY15" fmla="*/ 73844 h 8687723"/>
              <a:gd name="connsiteX16" fmla="*/ 2016453 w 5177697"/>
              <a:gd name="connsiteY16" fmla="*/ 478041 h 8687723"/>
              <a:gd name="connsiteX17" fmla="*/ 2613897 w 5177697"/>
              <a:gd name="connsiteY17" fmla="*/ 0 h 868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7697" h="8687723">
                <a:moveTo>
                  <a:pt x="3660380" y="488194"/>
                </a:moveTo>
                <a:lnTo>
                  <a:pt x="3120408" y="920182"/>
                </a:lnTo>
                <a:lnTo>
                  <a:pt x="5177697" y="2566750"/>
                </a:lnTo>
                <a:lnTo>
                  <a:pt x="3120408" y="4213164"/>
                </a:lnTo>
                <a:lnTo>
                  <a:pt x="5177697" y="5859577"/>
                </a:lnTo>
                <a:lnTo>
                  <a:pt x="3120408" y="7505378"/>
                </a:lnTo>
                <a:lnTo>
                  <a:pt x="4505659" y="8613880"/>
                </a:lnTo>
                <a:lnTo>
                  <a:pt x="1889053" y="7393209"/>
                </a:lnTo>
                <a:lnTo>
                  <a:pt x="1656533" y="7579221"/>
                </a:lnTo>
                <a:lnTo>
                  <a:pt x="3041784" y="8687723"/>
                </a:lnTo>
                <a:lnTo>
                  <a:pt x="245180" y="7383082"/>
                </a:lnTo>
                <a:lnTo>
                  <a:pt x="2057289" y="5933420"/>
                </a:lnTo>
                <a:lnTo>
                  <a:pt x="0" y="4287007"/>
                </a:lnTo>
                <a:lnTo>
                  <a:pt x="2057289" y="2640594"/>
                </a:lnTo>
                <a:lnTo>
                  <a:pt x="0" y="994026"/>
                </a:lnTo>
                <a:lnTo>
                  <a:pt x="1150022" y="73844"/>
                </a:lnTo>
                <a:lnTo>
                  <a:pt x="2016453" y="478041"/>
                </a:lnTo>
                <a:lnTo>
                  <a:pt x="2613897" y="0"/>
                </a:lnTo>
                <a:close/>
              </a:path>
            </a:pathLst>
          </a:custGeom>
          <a:blipFill dpi="0" rotWithShape="1">
            <a:blip r:embed="rId2"/>
            <a:srcRect/>
            <a:tile tx="0" ty="0" sx="100000" sy="100000" flip="none" algn="tl"/>
          </a:blipFill>
          <a:ln w="15311"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8792385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sitioning statement – English ">
    <p:spTree>
      <p:nvGrpSpPr>
        <p:cNvPr id="1" name=""/>
        <p:cNvGrpSpPr/>
        <p:nvPr/>
      </p:nvGrpSpPr>
      <p:grpSpPr>
        <a:xfrm>
          <a:off x="0" y="0"/>
          <a:ext cx="0" cy="0"/>
          <a:chOff x="0" y="0"/>
          <a:chExt cx="0" cy="0"/>
        </a:xfrm>
      </p:grpSpPr>
      <p:sp>
        <p:nvSpPr>
          <p:cNvPr id="6" name="TextBox 5"/>
          <p:cNvSpPr txBox="1"/>
          <p:nvPr userDrawn="1"/>
        </p:nvSpPr>
        <p:spPr>
          <a:xfrm>
            <a:off x="719998" y="1254954"/>
            <a:ext cx="10752001"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a:solidFill>
                  <a:schemeClr val="tx1"/>
                </a:solidFill>
                <a:latin typeface="Montserrat Thin" panose="00000300000000000000" pitchFamily="2" charset="0"/>
              </a:rPr>
              <a:t>The Welsh Parliament is the democratically elected body that represents the interests of Wales and its people. Commonly known as the </a:t>
            </a:r>
            <a:r>
              <a:rPr lang="en-GB" sz="4000" err="1">
                <a:solidFill>
                  <a:schemeClr val="tx1"/>
                </a:solidFill>
                <a:latin typeface="Montserrat Thin" panose="00000300000000000000" pitchFamily="2" charset="0"/>
              </a:rPr>
              <a:t>Senedd</a:t>
            </a:r>
            <a:r>
              <a:rPr lang="en-GB" sz="4000">
                <a:solidFill>
                  <a:schemeClr val="tx1"/>
                </a:solidFill>
                <a:latin typeface="Montserrat Thin" panose="00000300000000000000" pitchFamily="2" charset="0"/>
              </a:rPr>
              <a:t>, it makes laws for Wales, agrees Welsh taxes and holds the Welsh Government to account. </a:t>
            </a:r>
          </a:p>
        </p:txBody>
      </p:sp>
    </p:spTree>
    <p:extLst>
      <p:ext uri="{BB962C8B-B14F-4D97-AF65-F5344CB8AC3E}">
        <p14:creationId xmlns:p14="http://schemas.microsoft.com/office/powerpoint/2010/main" val="1812741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C475-3386-4E5F-BC25-A47378297D39}"/>
              </a:ext>
            </a:extLst>
          </p:cNvPr>
          <p:cNvSpPr>
            <a:spLocks noGrp="1"/>
          </p:cNvSpPr>
          <p:nvPr>
            <p:ph type="title" hasCustomPrompt="1"/>
          </p:nvPr>
        </p:nvSpPr>
        <p:spPr>
          <a:xfrm>
            <a:off x="334963" y="368301"/>
            <a:ext cx="6840537" cy="2216280"/>
          </a:xfrm>
          <a:prstGeom prst="rect">
            <a:avLst/>
          </a:prstGeom>
        </p:spPr>
        <p:txBody>
          <a:bodyPr lIns="0" tIns="0" rIns="0" bIns="0" anchor="b" anchorCtr="0"/>
          <a:lstStyle>
            <a:lvl1pPr>
              <a:lnSpc>
                <a:spcPct val="100000"/>
              </a:lnSpc>
              <a:defRPr i="1" cap="all" baseline="0">
                <a:solidFill>
                  <a:srgbClr val="FFFFFF"/>
                </a:solidFill>
              </a:defRPr>
            </a:lvl1pPr>
          </a:lstStyle>
          <a:p>
            <a:r>
              <a:rPr lang="en-US"/>
              <a:t>CLICK TO EDIT ADD  A TITLE</a:t>
            </a:r>
            <a:endParaRPr lang="en-GB"/>
          </a:p>
        </p:txBody>
      </p:sp>
      <p:sp>
        <p:nvSpPr>
          <p:cNvPr id="7" name="Text Placeholder 6">
            <a:extLst>
              <a:ext uri="{FF2B5EF4-FFF2-40B4-BE49-F238E27FC236}">
                <a16:creationId xmlns:a16="http://schemas.microsoft.com/office/drawing/2014/main" id="{5B553E44-CAB5-4F16-91CC-3ECD3E6846D9}"/>
              </a:ext>
            </a:extLst>
          </p:cNvPr>
          <p:cNvSpPr>
            <a:spLocks noGrp="1"/>
          </p:cNvSpPr>
          <p:nvPr>
            <p:ph type="body" sz="quarter" idx="10" hasCustomPrompt="1"/>
          </p:nvPr>
        </p:nvSpPr>
        <p:spPr>
          <a:xfrm>
            <a:off x="334963" y="3060820"/>
            <a:ext cx="6840537" cy="2618872"/>
          </a:xfrm>
          <a:prstGeom prst="rect">
            <a:avLst/>
          </a:prstGeom>
        </p:spPr>
        <p:txBody>
          <a:bodyPr lIns="0" tIns="0" rIns="0" bIns="0"/>
          <a:lstStyle>
            <a:lvl1pPr marL="0" indent="0">
              <a:lnSpc>
                <a:spcPct val="100000"/>
              </a:lnSpc>
              <a:spcBef>
                <a:spcPts val="0"/>
              </a:spcBef>
              <a:spcAft>
                <a:spcPts val="1200"/>
              </a:spcAft>
              <a:buNone/>
              <a:defRPr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CLICK TO ADD A SUB-TITLE OR DATE</a:t>
            </a:r>
          </a:p>
        </p:txBody>
      </p:sp>
      <p:sp>
        <p:nvSpPr>
          <p:cNvPr id="9" name="Rectangle 8">
            <a:extLst>
              <a:ext uri="{FF2B5EF4-FFF2-40B4-BE49-F238E27FC236}">
                <a16:creationId xmlns:a16="http://schemas.microsoft.com/office/drawing/2014/main" id="{AE508A8B-28FA-49A0-B60E-9E5714D57AE3}"/>
              </a:ext>
            </a:extLst>
          </p:cNvPr>
          <p:cNvSpPr/>
          <p:nvPr userDrawn="1"/>
        </p:nvSpPr>
        <p:spPr>
          <a:xfrm>
            <a:off x="334963" y="2785877"/>
            <a:ext cx="576139" cy="7364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 name="Freeform: Shape 10">
            <a:extLst>
              <a:ext uri="{FF2B5EF4-FFF2-40B4-BE49-F238E27FC236}">
                <a16:creationId xmlns:a16="http://schemas.microsoft.com/office/drawing/2014/main" id="{3D100C16-0839-4DFC-BA23-E5B06C9784B0}"/>
              </a:ext>
            </a:extLst>
          </p:cNvPr>
          <p:cNvSpPr/>
          <p:nvPr userDrawn="1"/>
        </p:nvSpPr>
        <p:spPr>
          <a:xfrm rot="20478417">
            <a:off x="5765923" y="-591384"/>
            <a:ext cx="7239141" cy="8663196"/>
          </a:xfrm>
          <a:custGeom>
            <a:avLst/>
            <a:gdLst>
              <a:gd name="connsiteX0" fmla="*/ 7239141 w 7239141"/>
              <a:gd name="connsiteY0" fmla="*/ 1179445 h 8663196"/>
              <a:gd name="connsiteX1" fmla="*/ 3977960 w 7239141"/>
              <a:gd name="connsiteY1" fmla="*/ 6827898 h 8663196"/>
              <a:gd name="connsiteX2" fmla="*/ 7013630 w 7239141"/>
              <a:gd name="connsiteY2" fmla="*/ 6827898 h 8663196"/>
              <a:gd name="connsiteX3" fmla="*/ 6392663 w 7239141"/>
              <a:gd name="connsiteY3" fmla="*/ 8663196 h 8663196"/>
              <a:gd name="connsiteX4" fmla="*/ 0 w 7239141"/>
              <a:gd name="connsiteY4" fmla="*/ 6500263 h 8663196"/>
              <a:gd name="connsiteX5" fmla="*/ 3753228 w 7239141"/>
              <a:gd name="connsiteY5" fmla="*/ 0 h 86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141" h="8663196">
                <a:moveTo>
                  <a:pt x="7239141" y="1179445"/>
                </a:moveTo>
                <a:lnTo>
                  <a:pt x="3977960" y="6827898"/>
                </a:lnTo>
                <a:lnTo>
                  <a:pt x="7013630" y="6827898"/>
                </a:lnTo>
                <a:lnTo>
                  <a:pt x="6392663" y="8663196"/>
                </a:lnTo>
                <a:lnTo>
                  <a:pt x="0" y="6500263"/>
                </a:lnTo>
                <a:lnTo>
                  <a:pt x="3753228" y="0"/>
                </a:lnTo>
                <a:close/>
              </a:path>
            </a:pathLst>
          </a:custGeom>
          <a:blipFill dpi="0" rotWithShape="1">
            <a:blip r:embed="rId2"/>
            <a:srcRect/>
            <a:tile tx="0" ty="0" sx="100000" sy="100000" flip="none" algn="tl"/>
          </a:blipFill>
          <a:ln w="19490" cap="flat">
            <a:noFill/>
            <a:prstDash val="solid"/>
            <a:miter/>
          </a:ln>
        </p:spPr>
        <p:txBody>
          <a:bodyPr rtlCol="0" anchor="ctr"/>
          <a:lstStyle/>
          <a:p>
            <a:endParaRPr lang="en-GB"/>
          </a:p>
        </p:txBody>
      </p:sp>
    </p:spTree>
    <p:extLst>
      <p:ext uri="{BB962C8B-B14F-4D97-AF65-F5344CB8AC3E}">
        <p14:creationId xmlns:p14="http://schemas.microsoft.com/office/powerpoint/2010/main" val="248742838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dirty="0"/>
          </a:p>
        </p:txBody>
      </p:sp>
    </p:spTree>
    <p:extLst>
      <p:ext uri="{BB962C8B-B14F-4D97-AF65-F5344CB8AC3E}">
        <p14:creationId xmlns:p14="http://schemas.microsoft.com/office/powerpoint/2010/main" val="308227018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Tree>
    <p:extLst>
      <p:ext uri="{BB962C8B-B14F-4D97-AF65-F5344CB8AC3E}">
        <p14:creationId xmlns:p14="http://schemas.microsoft.com/office/powerpoint/2010/main" val="291387094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dirty="0"/>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405133529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Tree>
    <p:extLst>
      <p:ext uri="{BB962C8B-B14F-4D97-AF65-F5344CB8AC3E}">
        <p14:creationId xmlns:p14="http://schemas.microsoft.com/office/powerpoint/2010/main" val="376045048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164520472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Add a name here</a:t>
            </a:r>
          </a:p>
        </p:txBody>
      </p:sp>
    </p:spTree>
    <p:extLst>
      <p:ext uri="{BB962C8B-B14F-4D97-AF65-F5344CB8AC3E}">
        <p14:creationId xmlns:p14="http://schemas.microsoft.com/office/powerpoint/2010/main" val="3849326554"/>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Tree>
    <p:extLst>
      <p:ext uri="{BB962C8B-B14F-4D97-AF65-F5344CB8AC3E}">
        <p14:creationId xmlns:p14="http://schemas.microsoft.com/office/powerpoint/2010/main" val="425022243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21928981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258058364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sitioning statement – Welsh ">
    <p:spTree>
      <p:nvGrpSpPr>
        <p:cNvPr id="1" name=""/>
        <p:cNvGrpSpPr/>
        <p:nvPr/>
      </p:nvGrpSpPr>
      <p:grpSpPr>
        <a:xfrm>
          <a:off x="0" y="0"/>
          <a:ext cx="0" cy="0"/>
          <a:chOff x="0" y="0"/>
          <a:chExt cx="0" cy="0"/>
        </a:xfrm>
      </p:grpSpPr>
      <p:sp>
        <p:nvSpPr>
          <p:cNvPr id="6" name="TextBox 5"/>
          <p:cNvSpPr txBox="1"/>
          <p:nvPr userDrawn="1"/>
        </p:nvSpPr>
        <p:spPr>
          <a:xfrm>
            <a:off x="719998" y="1254954"/>
            <a:ext cx="10752001"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err="1">
                <a:solidFill>
                  <a:schemeClr val="tx1"/>
                </a:solidFill>
                <a:latin typeface="Montserrat Thin" panose="00000300000000000000" pitchFamily="2" charset="0"/>
              </a:rPr>
              <a:t>Senedd</a:t>
            </a:r>
            <a:r>
              <a:rPr lang="en-GB" sz="4000">
                <a:solidFill>
                  <a:schemeClr val="tx1"/>
                </a:solidFill>
                <a:latin typeface="Montserrat Thin" panose="00000300000000000000" pitchFamily="2" charset="0"/>
              </a:rPr>
              <a:t> Cymru </a:t>
            </a:r>
            <a:r>
              <a:rPr lang="en-GB" sz="4000" err="1">
                <a:solidFill>
                  <a:schemeClr val="tx1"/>
                </a:solidFill>
                <a:latin typeface="Montserrat Thin" panose="00000300000000000000" pitchFamily="2" charset="0"/>
              </a:rPr>
              <a:t>yw’r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corff</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sy’n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cael</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ei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ethol</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ddemocrataidd</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gynrychioli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buddiannau</a:t>
            </a:r>
            <a:r>
              <a:rPr lang="en-GB" sz="4000">
                <a:solidFill>
                  <a:schemeClr val="tx1"/>
                </a:solidFill>
                <a:latin typeface="Montserrat Thin" panose="00000300000000000000" pitchFamily="2" charset="0"/>
              </a:rPr>
              <a:t> Cymru </a:t>
            </a:r>
            <a:r>
              <a:rPr lang="en-GB" sz="4000" err="1">
                <a:solidFill>
                  <a:schemeClr val="tx1"/>
                </a:solidFill>
                <a:latin typeface="Montserrat Thin" panose="00000300000000000000" pitchFamily="2" charset="0"/>
              </a:rPr>
              <a:t>a’i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phobl</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Mae’r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Senedd</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fel</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y’i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gelwir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deddfu</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ar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gyfer</a:t>
            </a:r>
            <a:r>
              <a:rPr lang="en-GB" sz="4000">
                <a:solidFill>
                  <a:schemeClr val="tx1"/>
                </a:solidFill>
                <a:latin typeface="Montserrat Thin" panose="00000300000000000000" pitchFamily="2" charset="0"/>
              </a:rPr>
              <a:t> Cymru, </a:t>
            </a:r>
            <a:r>
              <a:rPr lang="en-GB" sz="4000" err="1">
                <a:solidFill>
                  <a:schemeClr val="tx1"/>
                </a:solidFill>
                <a:latin typeface="Montserrat Thin" panose="00000300000000000000" pitchFamily="2" charset="0"/>
              </a:rPr>
              <a:t>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cytuno</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ar</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drethi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yng</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Nghymru</a:t>
            </a:r>
            <a:r>
              <a:rPr lang="en-GB" sz="4000">
                <a:solidFill>
                  <a:schemeClr val="tx1"/>
                </a:solidFill>
                <a:latin typeface="Montserrat Thin" panose="00000300000000000000" pitchFamily="2" charset="0"/>
              </a:rPr>
              <a:t>, ac </a:t>
            </a:r>
            <a:r>
              <a:rPr lang="en-GB" sz="4000" err="1">
                <a:solidFill>
                  <a:schemeClr val="tx1"/>
                </a:solidFill>
                <a:latin typeface="Montserrat Thin" panose="00000300000000000000" pitchFamily="2" charset="0"/>
              </a:rPr>
              <a:t>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dwyn</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Llywodraeth</a:t>
            </a:r>
            <a:r>
              <a:rPr lang="en-GB" sz="4000">
                <a:solidFill>
                  <a:schemeClr val="tx1"/>
                </a:solidFill>
                <a:latin typeface="Montserrat Thin" panose="00000300000000000000" pitchFamily="2" charset="0"/>
              </a:rPr>
              <a:t> Cymru </a:t>
            </a:r>
            <a:r>
              <a:rPr lang="en-GB" sz="4000" err="1">
                <a:solidFill>
                  <a:schemeClr val="tx1"/>
                </a:solidFill>
                <a:latin typeface="Montserrat Thin" panose="00000300000000000000" pitchFamily="2" charset="0"/>
              </a:rPr>
              <a:t>i</a:t>
            </a:r>
            <a:r>
              <a:rPr lang="en-GB" sz="4000">
                <a:solidFill>
                  <a:schemeClr val="tx1"/>
                </a:solidFill>
                <a:latin typeface="Montserrat Thin" panose="00000300000000000000" pitchFamily="2" charset="0"/>
              </a:rPr>
              <a:t> </a:t>
            </a:r>
            <a:r>
              <a:rPr lang="en-GB" sz="4000" err="1">
                <a:solidFill>
                  <a:schemeClr val="tx1"/>
                </a:solidFill>
                <a:latin typeface="Montserrat Thin" panose="00000300000000000000" pitchFamily="2" charset="0"/>
              </a:rPr>
              <a:t>gyfrif</a:t>
            </a:r>
            <a:r>
              <a:rPr lang="en-GB" sz="4000">
                <a:solidFill>
                  <a:schemeClr val="tx1"/>
                </a:solidFill>
                <a:latin typeface="Montserrat Thin" panose="00000300000000000000" pitchFamily="2" charset="0"/>
              </a:rPr>
              <a:t>.</a:t>
            </a:r>
          </a:p>
        </p:txBody>
      </p:sp>
    </p:spTree>
    <p:extLst>
      <p:ext uri="{BB962C8B-B14F-4D97-AF65-F5344CB8AC3E}">
        <p14:creationId xmlns:p14="http://schemas.microsoft.com/office/powerpoint/2010/main" val="2015120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5B8710-9AD8-4D7D-8CC5-3815832F9F3C}"/>
              </a:ext>
            </a:extLst>
          </p:cNvPr>
          <p:cNvSpPr/>
          <p:nvPr userDrawn="1"/>
        </p:nvSpPr>
        <p:spPr>
          <a:xfrm>
            <a:off x="334963" y="1456997"/>
            <a:ext cx="11522073"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Text Placeholder 2">
            <a:extLst>
              <a:ext uri="{FF2B5EF4-FFF2-40B4-BE49-F238E27FC236}">
                <a16:creationId xmlns:a16="http://schemas.microsoft.com/office/drawing/2014/main" id="{239B42B2-1472-4860-AE53-F2DB14A333F9}"/>
              </a:ext>
            </a:extLst>
          </p:cNvPr>
          <p:cNvSpPr>
            <a:spLocks noGrp="1"/>
          </p:cNvSpPr>
          <p:nvPr>
            <p:ph type="body" sz="quarter" idx="11"/>
          </p:nvPr>
        </p:nvSpPr>
        <p:spPr>
          <a:xfrm>
            <a:off x="334963" y="1474997"/>
            <a:ext cx="11522072" cy="4113541"/>
          </a:xfrm>
          <a:prstGeom prst="rect">
            <a:avLst/>
          </a:prstGeom>
        </p:spPr>
        <p:txBody>
          <a:bodyPr lIns="0" tIns="180000" rIns="360000" bIns="0" anchor="t" anchorCtr="0"/>
          <a:lstStyle>
            <a:lvl1pPr marL="0" indent="0">
              <a:lnSpc>
                <a:spcPct val="120000"/>
              </a:lnSpc>
              <a:spcBef>
                <a:spcPts val="0"/>
              </a:spcBef>
              <a:buNone/>
              <a:defRPr sz="2000">
                <a:solidFill>
                  <a:srgbClr val="FFFFFF"/>
                </a:solidFill>
              </a:defRPr>
            </a:lvl1pPr>
            <a:lvl2pPr marL="742950" indent="-285750">
              <a:lnSpc>
                <a:spcPct val="120000"/>
              </a:lnSpc>
              <a:spcBef>
                <a:spcPts val="0"/>
              </a:spcBef>
              <a:buFont typeface="Wingdings" panose="05000000000000000000" pitchFamily="2" charset="2"/>
              <a:buChar char="§"/>
              <a:defRPr sz="2000">
                <a:solidFill>
                  <a:srgbClr val="FFFFFF"/>
                </a:solidFill>
              </a:defRPr>
            </a:lvl2pPr>
            <a:lvl3pPr marL="1200150" indent="-285750">
              <a:lnSpc>
                <a:spcPct val="120000"/>
              </a:lnSpc>
              <a:spcBef>
                <a:spcPts val="0"/>
              </a:spcBef>
              <a:buFont typeface="Wingdings" panose="05000000000000000000" pitchFamily="2" charset="2"/>
              <a:buChar char="§"/>
              <a:defRPr sz="2000">
                <a:solidFill>
                  <a:srgbClr val="FFFFFF"/>
                </a:solidFill>
              </a:defRPr>
            </a:lvl3pPr>
            <a:lvl4pPr marL="1657350" indent="-285750">
              <a:lnSpc>
                <a:spcPct val="120000"/>
              </a:lnSpc>
              <a:spcBef>
                <a:spcPts val="0"/>
              </a:spcBef>
              <a:buFont typeface="Wingdings" panose="05000000000000000000" pitchFamily="2" charset="2"/>
              <a:buChar char="§"/>
              <a:defRPr sz="2000">
                <a:solidFill>
                  <a:srgbClr val="FFFFFF"/>
                </a:solidFill>
              </a:defRPr>
            </a:lvl4pPr>
            <a:lvl5pPr marL="2114550" indent="-285750">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5">
            <a:extLst>
              <a:ext uri="{FF2B5EF4-FFF2-40B4-BE49-F238E27FC236}">
                <a16:creationId xmlns:a16="http://schemas.microsoft.com/office/drawing/2014/main" id="{CB14A80F-B008-4729-AA3C-A8EA530D20FD}"/>
              </a:ext>
            </a:extLst>
          </p:cNvPr>
          <p:cNvSpPr>
            <a:spLocks noGrp="1"/>
          </p:cNvSpPr>
          <p:nvPr>
            <p:ph type="title" hasCustomPrompt="1"/>
          </p:nvPr>
        </p:nvSpPr>
        <p:spPr>
          <a:xfrm>
            <a:off x="334964" y="368300"/>
            <a:ext cx="11522074" cy="1088696"/>
          </a:xfrm>
          <a:prstGeom prst="rect">
            <a:avLst/>
          </a:prstGeom>
        </p:spPr>
        <p:txBody>
          <a:bodyPr lIns="0" tIns="0" rIns="360000" bIns="0" anchor="ctr" anchorCtr="0"/>
          <a:lstStyle>
            <a:lvl1pPr>
              <a:defRPr sz="3200" b="0" i="1" cap="all" baseline="0">
                <a:solidFill>
                  <a:srgbClr val="FFFFFF"/>
                </a:solidFill>
              </a:defRPr>
            </a:lvl1pPr>
          </a:lstStyle>
          <a:p>
            <a:r>
              <a:rPr lang="en-US"/>
              <a:t>ADD a TITLE</a:t>
            </a:r>
            <a:endParaRPr lang="en-GB"/>
          </a:p>
        </p:txBody>
      </p:sp>
    </p:spTree>
    <p:extLst>
      <p:ext uri="{BB962C8B-B14F-4D97-AF65-F5344CB8AC3E}">
        <p14:creationId xmlns:p14="http://schemas.microsoft.com/office/powerpoint/2010/main" val="343604548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5B8710-9AD8-4D7D-8CC5-3815832F9F3C}"/>
              </a:ext>
            </a:extLst>
          </p:cNvPr>
          <p:cNvSpPr/>
          <p:nvPr userDrawn="1"/>
        </p:nvSpPr>
        <p:spPr>
          <a:xfrm>
            <a:off x="334963" y="1456997"/>
            <a:ext cx="11522073"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Text Placeholder 2">
            <a:extLst>
              <a:ext uri="{FF2B5EF4-FFF2-40B4-BE49-F238E27FC236}">
                <a16:creationId xmlns:a16="http://schemas.microsoft.com/office/drawing/2014/main" id="{239B42B2-1472-4860-AE53-F2DB14A333F9}"/>
              </a:ext>
            </a:extLst>
          </p:cNvPr>
          <p:cNvSpPr>
            <a:spLocks noGrp="1"/>
          </p:cNvSpPr>
          <p:nvPr>
            <p:ph type="body" sz="quarter" idx="11"/>
          </p:nvPr>
        </p:nvSpPr>
        <p:spPr>
          <a:xfrm>
            <a:off x="334963" y="1474997"/>
            <a:ext cx="5724000" cy="4113541"/>
          </a:xfrm>
          <a:prstGeom prst="rect">
            <a:avLst/>
          </a:prstGeom>
        </p:spPr>
        <p:txBody>
          <a:bodyPr lIns="0" tIns="180000" rIns="360000" bIns="0" anchor="t" anchorCtr="0"/>
          <a:lstStyle>
            <a:lvl1pPr marL="0" indent="0">
              <a:lnSpc>
                <a:spcPct val="120000"/>
              </a:lnSpc>
              <a:spcBef>
                <a:spcPts val="0"/>
              </a:spcBef>
              <a:buNone/>
              <a:defRPr sz="2000">
                <a:solidFill>
                  <a:srgbClr val="FFFFFF"/>
                </a:solidFill>
              </a:defRPr>
            </a:lvl1pPr>
            <a:lvl2pPr marL="742950" indent="-285750">
              <a:lnSpc>
                <a:spcPct val="120000"/>
              </a:lnSpc>
              <a:spcBef>
                <a:spcPts val="0"/>
              </a:spcBef>
              <a:buFont typeface="Wingdings" panose="05000000000000000000" pitchFamily="2" charset="2"/>
              <a:buChar char="§"/>
              <a:defRPr sz="2000">
                <a:solidFill>
                  <a:srgbClr val="FFFFFF"/>
                </a:solidFill>
              </a:defRPr>
            </a:lvl2pPr>
            <a:lvl3pPr marL="1200150" indent="-285750">
              <a:lnSpc>
                <a:spcPct val="120000"/>
              </a:lnSpc>
              <a:spcBef>
                <a:spcPts val="0"/>
              </a:spcBef>
              <a:buFont typeface="Wingdings" panose="05000000000000000000" pitchFamily="2" charset="2"/>
              <a:buChar char="§"/>
              <a:defRPr sz="2000">
                <a:solidFill>
                  <a:srgbClr val="FFFFFF"/>
                </a:solidFill>
              </a:defRPr>
            </a:lvl3pPr>
            <a:lvl4pPr marL="1657350" indent="-285750">
              <a:lnSpc>
                <a:spcPct val="120000"/>
              </a:lnSpc>
              <a:spcBef>
                <a:spcPts val="0"/>
              </a:spcBef>
              <a:buFont typeface="Wingdings" panose="05000000000000000000" pitchFamily="2" charset="2"/>
              <a:buChar char="§"/>
              <a:defRPr sz="2000">
                <a:solidFill>
                  <a:srgbClr val="FFFFFF"/>
                </a:solidFill>
              </a:defRPr>
            </a:lvl4pPr>
            <a:lvl5pPr marL="2114550" indent="-285750">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5">
            <a:extLst>
              <a:ext uri="{FF2B5EF4-FFF2-40B4-BE49-F238E27FC236}">
                <a16:creationId xmlns:a16="http://schemas.microsoft.com/office/drawing/2014/main" id="{CB14A80F-B008-4729-AA3C-A8EA530D20FD}"/>
              </a:ext>
            </a:extLst>
          </p:cNvPr>
          <p:cNvSpPr>
            <a:spLocks noGrp="1"/>
          </p:cNvSpPr>
          <p:nvPr>
            <p:ph type="title" hasCustomPrompt="1"/>
          </p:nvPr>
        </p:nvSpPr>
        <p:spPr>
          <a:xfrm>
            <a:off x="334964" y="368300"/>
            <a:ext cx="11522074" cy="1088696"/>
          </a:xfrm>
          <a:prstGeom prst="rect">
            <a:avLst/>
          </a:prstGeom>
        </p:spPr>
        <p:txBody>
          <a:bodyPr lIns="0" tIns="0" rIns="360000" bIns="0" anchor="ctr" anchorCtr="0"/>
          <a:lstStyle>
            <a:lvl1pPr>
              <a:defRPr sz="3200" b="0" i="1" cap="all" baseline="0">
                <a:solidFill>
                  <a:srgbClr val="FFFFFF"/>
                </a:solidFill>
              </a:defRPr>
            </a:lvl1pPr>
          </a:lstStyle>
          <a:p>
            <a:r>
              <a:rPr lang="en-US"/>
              <a:t>ADD a TITLE</a:t>
            </a:r>
            <a:endParaRPr lang="en-GB"/>
          </a:p>
        </p:txBody>
      </p:sp>
      <p:sp>
        <p:nvSpPr>
          <p:cNvPr id="6" name="Rectangle 5">
            <a:extLst>
              <a:ext uri="{FF2B5EF4-FFF2-40B4-BE49-F238E27FC236}">
                <a16:creationId xmlns:a16="http://schemas.microsoft.com/office/drawing/2014/main" id="{FF74AD5E-7EE3-48CB-9621-D40CC588C0CA}"/>
              </a:ext>
            </a:extLst>
          </p:cNvPr>
          <p:cNvSpPr/>
          <p:nvPr userDrawn="1"/>
        </p:nvSpPr>
        <p:spPr>
          <a:xfrm rot="5400000" flipV="1">
            <a:off x="4030229" y="3513769"/>
            <a:ext cx="4131542"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7" name="Text Placeholder 2">
            <a:extLst>
              <a:ext uri="{FF2B5EF4-FFF2-40B4-BE49-F238E27FC236}">
                <a16:creationId xmlns:a16="http://schemas.microsoft.com/office/drawing/2014/main" id="{7DC206EF-233C-4AC5-AC29-5F3363D212A5}"/>
              </a:ext>
            </a:extLst>
          </p:cNvPr>
          <p:cNvSpPr>
            <a:spLocks noGrp="1"/>
          </p:cNvSpPr>
          <p:nvPr>
            <p:ph type="body" sz="quarter" idx="12"/>
          </p:nvPr>
        </p:nvSpPr>
        <p:spPr>
          <a:xfrm>
            <a:off x="6133038" y="1474997"/>
            <a:ext cx="5724000" cy="4113541"/>
          </a:xfrm>
          <a:prstGeom prst="rect">
            <a:avLst/>
          </a:prstGeom>
        </p:spPr>
        <p:txBody>
          <a:bodyPr lIns="360000" tIns="180000" rIns="0" bIns="0" anchor="t" anchorCtr="0"/>
          <a:lstStyle>
            <a:lvl1pPr marL="0" indent="0">
              <a:lnSpc>
                <a:spcPct val="120000"/>
              </a:lnSpc>
              <a:spcBef>
                <a:spcPts val="0"/>
              </a:spcBef>
              <a:buNone/>
              <a:defRPr sz="2000">
                <a:solidFill>
                  <a:srgbClr val="FFFFFF"/>
                </a:solidFill>
              </a:defRPr>
            </a:lvl1pPr>
            <a:lvl2pPr marL="742950" indent="-285750">
              <a:lnSpc>
                <a:spcPct val="120000"/>
              </a:lnSpc>
              <a:spcBef>
                <a:spcPts val="0"/>
              </a:spcBef>
              <a:buFont typeface="Wingdings" panose="05000000000000000000" pitchFamily="2" charset="2"/>
              <a:buChar char="§"/>
              <a:defRPr sz="2000">
                <a:solidFill>
                  <a:srgbClr val="FFFFFF"/>
                </a:solidFill>
              </a:defRPr>
            </a:lvl2pPr>
            <a:lvl3pPr marL="1200150" indent="-285750">
              <a:lnSpc>
                <a:spcPct val="120000"/>
              </a:lnSpc>
              <a:spcBef>
                <a:spcPts val="0"/>
              </a:spcBef>
              <a:buFont typeface="Wingdings" panose="05000000000000000000" pitchFamily="2" charset="2"/>
              <a:buChar char="§"/>
              <a:defRPr sz="2000">
                <a:solidFill>
                  <a:srgbClr val="FFFFFF"/>
                </a:solidFill>
              </a:defRPr>
            </a:lvl3pPr>
            <a:lvl4pPr marL="1657350" indent="-285750">
              <a:lnSpc>
                <a:spcPct val="120000"/>
              </a:lnSpc>
              <a:spcBef>
                <a:spcPts val="0"/>
              </a:spcBef>
              <a:buFont typeface="Wingdings" panose="05000000000000000000" pitchFamily="2" charset="2"/>
              <a:buChar char="§"/>
              <a:defRPr sz="2000">
                <a:solidFill>
                  <a:srgbClr val="FFFFFF"/>
                </a:solidFill>
              </a:defRPr>
            </a:lvl4pPr>
            <a:lvl5pPr marL="2114550" indent="-285750">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59936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5B8710-9AD8-4D7D-8CC5-3815832F9F3C}"/>
              </a:ext>
            </a:extLst>
          </p:cNvPr>
          <p:cNvSpPr/>
          <p:nvPr userDrawn="1"/>
        </p:nvSpPr>
        <p:spPr>
          <a:xfrm>
            <a:off x="334963" y="1456997"/>
            <a:ext cx="11522073"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Text Placeholder 2">
            <a:extLst>
              <a:ext uri="{FF2B5EF4-FFF2-40B4-BE49-F238E27FC236}">
                <a16:creationId xmlns:a16="http://schemas.microsoft.com/office/drawing/2014/main" id="{239B42B2-1472-4860-AE53-F2DB14A333F9}"/>
              </a:ext>
            </a:extLst>
          </p:cNvPr>
          <p:cNvSpPr>
            <a:spLocks noGrp="1"/>
          </p:cNvSpPr>
          <p:nvPr>
            <p:ph type="body" sz="quarter" idx="11"/>
          </p:nvPr>
        </p:nvSpPr>
        <p:spPr>
          <a:xfrm>
            <a:off x="334963" y="1474998"/>
            <a:ext cx="5724000" cy="906252"/>
          </a:xfrm>
          <a:prstGeom prst="rect">
            <a:avLst/>
          </a:prstGeom>
        </p:spPr>
        <p:txBody>
          <a:bodyPr lIns="0" tIns="0" rIns="360000" bIns="0" anchor="ctr" anchorCtr="1"/>
          <a:lstStyle>
            <a:lvl1pPr marL="0" indent="0" algn="ctr">
              <a:lnSpc>
                <a:spcPct val="120000"/>
              </a:lnSpc>
              <a:spcBef>
                <a:spcPts val="0"/>
              </a:spcBef>
              <a:buNone/>
              <a:defRPr sz="2000" b="0" i="1" cap="all" baseline="0">
                <a:solidFill>
                  <a:srgbClr val="FFFFFF"/>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3" name="Title 15">
            <a:extLst>
              <a:ext uri="{FF2B5EF4-FFF2-40B4-BE49-F238E27FC236}">
                <a16:creationId xmlns:a16="http://schemas.microsoft.com/office/drawing/2014/main" id="{CB14A80F-B008-4729-AA3C-A8EA530D20FD}"/>
              </a:ext>
            </a:extLst>
          </p:cNvPr>
          <p:cNvSpPr>
            <a:spLocks noGrp="1"/>
          </p:cNvSpPr>
          <p:nvPr>
            <p:ph type="title" hasCustomPrompt="1"/>
          </p:nvPr>
        </p:nvSpPr>
        <p:spPr>
          <a:xfrm>
            <a:off x="334964" y="368300"/>
            <a:ext cx="11522074" cy="1088696"/>
          </a:xfrm>
          <a:prstGeom prst="rect">
            <a:avLst/>
          </a:prstGeom>
        </p:spPr>
        <p:txBody>
          <a:bodyPr lIns="0" tIns="0" rIns="360000" bIns="0" anchor="ctr" anchorCtr="0"/>
          <a:lstStyle>
            <a:lvl1pPr>
              <a:defRPr sz="3200" b="0" i="1" cap="all" baseline="0">
                <a:solidFill>
                  <a:srgbClr val="FFFFFF"/>
                </a:solidFill>
              </a:defRPr>
            </a:lvl1pPr>
          </a:lstStyle>
          <a:p>
            <a:r>
              <a:rPr lang="en-US"/>
              <a:t>ADD a TITLE</a:t>
            </a:r>
            <a:endParaRPr lang="en-GB"/>
          </a:p>
        </p:txBody>
      </p:sp>
      <p:sp>
        <p:nvSpPr>
          <p:cNvPr id="7" name="Text Placeholder 2">
            <a:extLst>
              <a:ext uri="{FF2B5EF4-FFF2-40B4-BE49-F238E27FC236}">
                <a16:creationId xmlns:a16="http://schemas.microsoft.com/office/drawing/2014/main" id="{7DC206EF-233C-4AC5-AC29-5F3363D212A5}"/>
              </a:ext>
            </a:extLst>
          </p:cNvPr>
          <p:cNvSpPr>
            <a:spLocks noGrp="1"/>
          </p:cNvSpPr>
          <p:nvPr>
            <p:ph type="body" sz="quarter" idx="12"/>
          </p:nvPr>
        </p:nvSpPr>
        <p:spPr>
          <a:xfrm>
            <a:off x="6133038" y="1474998"/>
            <a:ext cx="5724000" cy="906252"/>
          </a:xfrm>
          <a:prstGeom prst="rect">
            <a:avLst/>
          </a:prstGeom>
        </p:spPr>
        <p:txBody>
          <a:bodyPr lIns="360000" tIns="0" rIns="0" bIns="0" anchor="ctr" anchorCtr="1"/>
          <a:lstStyle>
            <a:lvl1pPr marL="0" indent="0" algn="ctr">
              <a:lnSpc>
                <a:spcPct val="120000"/>
              </a:lnSpc>
              <a:spcBef>
                <a:spcPts val="0"/>
              </a:spcBef>
              <a:buNone/>
              <a:defRPr sz="2000" b="0" i="1" cap="all" baseline="0">
                <a:solidFill>
                  <a:srgbClr val="FFFFFF"/>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609463" y="2414354"/>
            <a:ext cx="3174186" cy="3174186"/>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408351" y="2414354"/>
            <a:ext cx="3174186" cy="3174186"/>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3256540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dirty="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FFFFFF"/>
                </a:solidFill>
              </a:defRPr>
            </a:lvl1pPr>
          </a:lstStyle>
          <a:p>
            <a:r>
              <a:rPr lang="en-US" dirty="0"/>
              <a:t>Add title here</a:t>
            </a:r>
            <a:endParaRPr lang="en-GB" dirty="0"/>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dirty="0"/>
              <a:t>Click to edit Master text styles</a:t>
            </a:r>
            <a:endParaRPr lang="en-GB" dirty="0"/>
          </a:p>
        </p:txBody>
      </p:sp>
    </p:spTree>
    <p:extLst>
      <p:ext uri="{BB962C8B-B14F-4D97-AF65-F5344CB8AC3E}">
        <p14:creationId xmlns:p14="http://schemas.microsoft.com/office/powerpoint/2010/main" val="258139758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a:r>
              <a:rPr lang="en-GB" dirty="0"/>
              <a:t>Click to add a title to your presentation</a:t>
            </a:r>
          </a:p>
        </p:txBody>
      </p:sp>
    </p:spTree>
    <p:extLst>
      <p:ext uri="{BB962C8B-B14F-4D97-AF65-F5344CB8AC3E}">
        <p14:creationId xmlns:p14="http://schemas.microsoft.com/office/powerpoint/2010/main" val="400310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sitioning statement – English ">
    <p:spTree>
      <p:nvGrpSpPr>
        <p:cNvPr id="1" name=""/>
        <p:cNvGrpSpPr/>
        <p:nvPr/>
      </p:nvGrpSpPr>
      <p:grpSpPr>
        <a:xfrm>
          <a:off x="0" y="0"/>
          <a:ext cx="0" cy="0"/>
          <a:chOff x="0" y="0"/>
          <a:chExt cx="0" cy="0"/>
        </a:xfrm>
      </p:grpSpPr>
      <p:sp>
        <p:nvSpPr>
          <p:cNvPr id="2" name="TextBox 1"/>
          <p:cNvSpPr txBox="1"/>
          <p:nvPr userDrawn="1"/>
        </p:nvSpPr>
        <p:spPr>
          <a:xfrm>
            <a:off x="719998" y="1254954"/>
            <a:ext cx="10752001"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0" i="0" dirty="0">
                <a:solidFill>
                  <a:srgbClr val="FFFFFF"/>
                </a:solidFill>
                <a:latin typeface="Montserrat Alternates ExtraLigh" pitchFamily="2" charset="77"/>
              </a:rPr>
              <a:t>The Welsh Parliament is the democratically elected body that represents the interests of Wales and its people. Commonly known as the </a:t>
            </a:r>
            <a:r>
              <a:rPr lang="en-GB" sz="3600" b="0" i="0" dirty="0" err="1">
                <a:solidFill>
                  <a:srgbClr val="FFFFFF"/>
                </a:solidFill>
                <a:latin typeface="Montserrat Alternates ExtraLigh" pitchFamily="2" charset="77"/>
              </a:rPr>
              <a:t>Senedd</a:t>
            </a:r>
            <a:r>
              <a:rPr lang="en-GB" sz="3600" b="0" i="0" dirty="0">
                <a:solidFill>
                  <a:srgbClr val="FFFFFF"/>
                </a:solidFill>
                <a:latin typeface="Montserrat Alternates ExtraLigh" pitchFamily="2" charset="77"/>
              </a:rPr>
              <a:t>, it makes laws for Wales, agrees Welsh taxes and holds the Welsh Government to account. </a:t>
            </a:r>
          </a:p>
        </p:txBody>
      </p:sp>
    </p:spTree>
    <p:extLst>
      <p:ext uri="{BB962C8B-B14F-4D97-AF65-F5344CB8AC3E}">
        <p14:creationId xmlns:p14="http://schemas.microsoft.com/office/powerpoint/2010/main" val="23880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sitioning statement – Welsh ">
    <p:spTree>
      <p:nvGrpSpPr>
        <p:cNvPr id="1" name=""/>
        <p:cNvGrpSpPr/>
        <p:nvPr/>
      </p:nvGrpSpPr>
      <p:grpSpPr>
        <a:xfrm>
          <a:off x="0" y="0"/>
          <a:ext cx="0" cy="0"/>
          <a:chOff x="0" y="0"/>
          <a:chExt cx="0" cy="0"/>
        </a:xfrm>
      </p:grpSpPr>
      <p:sp>
        <p:nvSpPr>
          <p:cNvPr id="8" name="TextBox 7"/>
          <p:cNvSpPr txBox="1"/>
          <p:nvPr userDrawn="1"/>
        </p:nvSpPr>
        <p:spPr>
          <a:xfrm>
            <a:off x="719998" y="1254954"/>
            <a:ext cx="10752001"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0" i="0" dirty="0" err="1">
                <a:solidFill>
                  <a:srgbClr val="FFFFFF"/>
                </a:solidFill>
                <a:latin typeface="Montserrat Alternates ExtraLigh" pitchFamily="2" charset="77"/>
              </a:rPr>
              <a:t>Senedd</a:t>
            </a:r>
            <a:r>
              <a:rPr lang="en-GB" sz="3600" b="0" i="0" dirty="0">
                <a:solidFill>
                  <a:srgbClr val="FFFFFF"/>
                </a:solidFill>
                <a:latin typeface="Montserrat Alternates ExtraLigh" pitchFamily="2" charset="77"/>
              </a:rPr>
              <a:t> Cymru </a:t>
            </a:r>
            <a:r>
              <a:rPr lang="en-GB" sz="3600" b="0" i="0" dirty="0" err="1">
                <a:solidFill>
                  <a:srgbClr val="FFFFFF"/>
                </a:solidFill>
                <a:latin typeface="Montserrat Alternates ExtraLigh" pitchFamily="2" charset="77"/>
              </a:rPr>
              <a:t>yw’r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corff</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sy’n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cael</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ei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ethol</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ddemocrataidd</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gynrychioli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buddiannau</a:t>
            </a:r>
            <a:r>
              <a:rPr lang="en-GB" sz="3600" b="0" i="0" dirty="0">
                <a:solidFill>
                  <a:srgbClr val="FFFFFF"/>
                </a:solidFill>
                <a:latin typeface="Montserrat Alternates ExtraLigh" pitchFamily="2" charset="77"/>
              </a:rPr>
              <a:t> Cymru </a:t>
            </a:r>
            <a:r>
              <a:rPr lang="en-GB" sz="3600" b="0" i="0" dirty="0" err="1">
                <a:solidFill>
                  <a:srgbClr val="FFFFFF"/>
                </a:solidFill>
                <a:latin typeface="Montserrat Alternates ExtraLigh" pitchFamily="2" charset="77"/>
              </a:rPr>
              <a:t>a’i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phobl</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Mae’r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Senedd</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fel</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y’i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gelwir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deddfu</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ar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gyfer</a:t>
            </a:r>
            <a:r>
              <a:rPr lang="en-GB" sz="3600" b="0" i="0" dirty="0">
                <a:solidFill>
                  <a:srgbClr val="FFFFFF"/>
                </a:solidFill>
                <a:latin typeface="Montserrat Alternates ExtraLigh" pitchFamily="2" charset="77"/>
              </a:rPr>
              <a:t> Cymru, </a:t>
            </a:r>
            <a:r>
              <a:rPr lang="en-GB" sz="3600" b="0" i="0" dirty="0" err="1">
                <a:solidFill>
                  <a:srgbClr val="FFFFFF"/>
                </a:solidFill>
                <a:latin typeface="Montserrat Alternates ExtraLigh" pitchFamily="2" charset="77"/>
              </a:rPr>
              <a:t>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cytuno</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ar</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drethi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yng</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Nghymru</a:t>
            </a:r>
            <a:r>
              <a:rPr lang="en-GB" sz="3600" b="0" i="0" dirty="0">
                <a:solidFill>
                  <a:srgbClr val="FFFFFF"/>
                </a:solidFill>
                <a:latin typeface="Montserrat Alternates ExtraLigh" pitchFamily="2" charset="77"/>
              </a:rPr>
              <a:t>, ac </a:t>
            </a:r>
            <a:r>
              <a:rPr lang="en-GB" sz="3600" b="0" i="0" dirty="0" err="1">
                <a:solidFill>
                  <a:srgbClr val="FFFFFF"/>
                </a:solidFill>
                <a:latin typeface="Montserrat Alternates ExtraLigh" pitchFamily="2" charset="77"/>
              </a:rPr>
              <a:t>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dwyn</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Llywodraeth</a:t>
            </a:r>
            <a:r>
              <a:rPr lang="en-GB" sz="3600" b="0" i="0" dirty="0">
                <a:solidFill>
                  <a:srgbClr val="FFFFFF"/>
                </a:solidFill>
                <a:latin typeface="Montserrat Alternates ExtraLigh" pitchFamily="2" charset="77"/>
              </a:rPr>
              <a:t> Cymru</a:t>
            </a:r>
            <a:br>
              <a:rPr lang="en-GB" sz="3600" b="0" i="0" dirty="0">
                <a:solidFill>
                  <a:srgbClr val="FFFFFF"/>
                </a:solidFill>
                <a:latin typeface="Montserrat Alternates ExtraLigh" pitchFamily="2" charset="77"/>
              </a:rPr>
            </a:br>
            <a:r>
              <a:rPr lang="en-GB" sz="3600" b="0" i="0" dirty="0" err="1">
                <a:solidFill>
                  <a:srgbClr val="FFFFFF"/>
                </a:solidFill>
                <a:latin typeface="Montserrat Alternates ExtraLigh" pitchFamily="2" charset="77"/>
              </a:rPr>
              <a:t>i</a:t>
            </a:r>
            <a:r>
              <a:rPr lang="en-GB" sz="3600" b="0" i="0" dirty="0">
                <a:solidFill>
                  <a:srgbClr val="FFFFFF"/>
                </a:solidFill>
                <a:latin typeface="Montserrat Alternates ExtraLigh" pitchFamily="2" charset="77"/>
              </a:rPr>
              <a:t> </a:t>
            </a:r>
            <a:r>
              <a:rPr lang="en-GB" sz="3600" b="0" i="0" dirty="0" err="1">
                <a:solidFill>
                  <a:srgbClr val="FFFFFF"/>
                </a:solidFill>
                <a:latin typeface="Montserrat Alternates ExtraLigh" pitchFamily="2" charset="77"/>
              </a:rPr>
              <a:t>gyfrif</a:t>
            </a:r>
            <a:r>
              <a:rPr lang="en-GB" sz="3600" b="0" i="0" dirty="0">
                <a:solidFill>
                  <a:srgbClr val="FFFFFF"/>
                </a:solidFill>
                <a:latin typeface="Montserrat Alternates ExtraLigh" pitchFamily="2" charset="77"/>
              </a:rPr>
              <a:t>.</a:t>
            </a:r>
          </a:p>
        </p:txBody>
      </p:sp>
    </p:spTree>
    <p:extLst>
      <p:ext uri="{BB962C8B-B14F-4D97-AF65-F5344CB8AC3E}">
        <p14:creationId xmlns:p14="http://schemas.microsoft.com/office/powerpoint/2010/main" val="4040041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1 column ">
    <p:spTree>
      <p:nvGrpSpPr>
        <p:cNvPr id="1" name=""/>
        <p:cNvGrpSpPr/>
        <p:nvPr/>
      </p:nvGrpSpPr>
      <p:grpSpPr>
        <a:xfrm>
          <a:off x="0" y="0"/>
          <a:ext cx="0" cy="0"/>
          <a:chOff x="0" y="0"/>
          <a:chExt cx="0" cy="0"/>
        </a:xfrm>
      </p:grpSpPr>
      <p:sp>
        <p:nvSpPr>
          <p:cNvPr id="5" name="Content Placeholder 2"/>
          <p:cNvSpPr>
            <a:spLocks noGrp="1"/>
          </p:cNvSpPr>
          <p:nvPr>
            <p:ph sz="quarter" idx="10"/>
          </p:nvPr>
        </p:nvSpPr>
        <p:spPr>
          <a:xfrm>
            <a:off x="719999" y="1854200"/>
            <a:ext cx="10752001"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b="0">
                <a:solidFill>
                  <a:srgbClr val="FFFFFF"/>
                </a:solidFill>
                <a:latin typeface="+mn-lt"/>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latin typeface="+mn-lt"/>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latin typeface="+mn-lt"/>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latin typeface="+mn-lt"/>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78323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5" name="Content Placeholder 2"/>
          <p:cNvSpPr>
            <a:spLocks noGrp="1"/>
          </p:cNvSpPr>
          <p:nvPr>
            <p:ph sz="quarter" idx="10"/>
          </p:nvPr>
        </p:nvSpPr>
        <p:spPr>
          <a:xfrm>
            <a:off x="720000" y="1857828"/>
            <a:ext cx="4911543" cy="3370171"/>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sz="quarter" idx="11"/>
          </p:nvPr>
        </p:nvSpPr>
        <p:spPr>
          <a:xfrm>
            <a:off x="6560457" y="1857828"/>
            <a:ext cx="4911543" cy="3370172"/>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2"/>
          </p:nvPr>
        </p:nvSpPr>
        <p:spPr>
          <a:xfrm>
            <a:off x="720000" y="1376892"/>
            <a:ext cx="4911544"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2"/>
          <p:cNvSpPr>
            <a:spLocks noGrp="1"/>
          </p:cNvSpPr>
          <p:nvPr>
            <p:ph sz="quarter" idx="13"/>
          </p:nvPr>
        </p:nvSpPr>
        <p:spPr>
          <a:xfrm>
            <a:off x="6560456" y="1376892"/>
            <a:ext cx="4911544"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31077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2 column ">
    <p:spTree>
      <p:nvGrpSpPr>
        <p:cNvPr id="1" name=""/>
        <p:cNvGrpSpPr/>
        <p:nvPr/>
      </p:nvGrpSpPr>
      <p:grpSpPr>
        <a:xfrm>
          <a:off x="0" y="0"/>
          <a:ext cx="0" cy="0"/>
          <a:chOff x="0" y="0"/>
          <a:chExt cx="0" cy="0"/>
        </a:xfrm>
      </p:grpSpPr>
      <p:sp>
        <p:nvSpPr>
          <p:cNvPr id="7" name="Content Placeholder 2"/>
          <p:cNvSpPr>
            <a:spLocks noGrp="1"/>
          </p:cNvSpPr>
          <p:nvPr>
            <p:ph sz="quarter" idx="10"/>
          </p:nvPr>
        </p:nvSpPr>
        <p:spPr>
          <a:xfrm>
            <a:off x="720000" y="1854199"/>
            <a:ext cx="4911543" cy="3373801"/>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sz="quarter" idx="11"/>
          </p:nvPr>
        </p:nvSpPr>
        <p:spPr>
          <a:xfrm>
            <a:off x="6560457" y="1854200"/>
            <a:ext cx="4911543"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sz="quarter" idx="12"/>
          </p:nvPr>
        </p:nvSpPr>
        <p:spPr>
          <a:xfrm>
            <a:off x="719999" y="1376891"/>
            <a:ext cx="10752001" cy="477307"/>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6540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1 column ">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19999" y="1854200"/>
            <a:ext cx="10752001"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b="0">
                <a:solidFill>
                  <a:srgbClr val="414042"/>
                </a:solidFill>
                <a:latin typeface="+mn-lt"/>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latin typeface="+mn-lt"/>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latin typeface="+mn-lt"/>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latin typeface="+mn-lt"/>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9725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8" name="Content Placeholder 2"/>
          <p:cNvSpPr>
            <a:spLocks noGrp="1"/>
          </p:cNvSpPr>
          <p:nvPr>
            <p:ph sz="quarter" idx="10"/>
          </p:nvPr>
        </p:nvSpPr>
        <p:spPr>
          <a:xfrm>
            <a:off x="720001"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sz="quarter" idx="13"/>
          </p:nvPr>
        </p:nvSpPr>
        <p:spPr>
          <a:xfrm>
            <a:off x="4563701"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4"/>
          </p:nvPr>
        </p:nvSpPr>
        <p:spPr>
          <a:xfrm>
            <a:off x="8407400"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2685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3 column ">
    <p:spTree>
      <p:nvGrpSpPr>
        <p:cNvPr id="1" name=""/>
        <p:cNvGrpSpPr/>
        <p:nvPr/>
      </p:nvGrpSpPr>
      <p:grpSpPr>
        <a:xfrm>
          <a:off x="0" y="0"/>
          <a:ext cx="0" cy="0"/>
          <a:chOff x="0" y="0"/>
          <a:chExt cx="0" cy="0"/>
        </a:xfrm>
      </p:grpSpPr>
      <p:sp>
        <p:nvSpPr>
          <p:cNvPr id="8" name="Content Placeholder 2"/>
          <p:cNvSpPr>
            <a:spLocks noGrp="1"/>
          </p:cNvSpPr>
          <p:nvPr>
            <p:ph sz="quarter" idx="10"/>
          </p:nvPr>
        </p:nvSpPr>
        <p:spPr>
          <a:xfrm>
            <a:off x="720001" y="1854200"/>
            <a:ext cx="3064600"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sz="quarter" idx="13"/>
          </p:nvPr>
        </p:nvSpPr>
        <p:spPr>
          <a:xfrm>
            <a:off x="4563701" y="1854200"/>
            <a:ext cx="3064600"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4"/>
          </p:nvPr>
        </p:nvSpPr>
        <p:spPr>
          <a:xfrm>
            <a:off x="8407400" y="1854200"/>
            <a:ext cx="3064600"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2"/>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70017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 column ">
    <p:spTree>
      <p:nvGrpSpPr>
        <p:cNvPr id="1" name=""/>
        <p:cNvGrpSpPr/>
        <p:nvPr/>
      </p:nvGrpSpPr>
      <p:grpSpPr>
        <a:xfrm>
          <a:off x="0" y="0"/>
          <a:ext cx="0" cy="0"/>
          <a:chOff x="0" y="0"/>
          <a:chExt cx="0" cy="0"/>
        </a:xfrm>
      </p:grpSpPr>
      <p:sp>
        <p:nvSpPr>
          <p:cNvPr id="10" name="Content Placeholder 2"/>
          <p:cNvSpPr>
            <a:spLocks noGrp="1"/>
          </p:cNvSpPr>
          <p:nvPr>
            <p:ph sz="quarter" idx="10"/>
          </p:nvPr>
        </p:nvSpPr>
        <p:spPr>
          <a:xfrm>
            <a:off x="720001"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FFFFFF"/>
                </a:solidFill>
              </a:defRPr>
            </a:lvl1pPr>
            <a:lvl2pPr marL="514350" indent="-171450">
              <a:lnSpc>
                <a:spcPct val="110000"/>
              </a:lnSpc>
              <a:spcBef>
                <a:spcPts val="0"/>
              </a:spcBef>
              <a:spcAft>
                <a:spcPts val="1200"/>
              </a:spcAft>
              <a:buFont typeface="Wingdings" panose="05000000000000000000" pitchFamily="2" charset="2"/>
              <a:buChar char="§"/>
              <a:defRPr sz="1400">
                <a:solidFill>
                  <a:srgbClr val="FFFFFF"/>
                </a:solidFill>
              </a:defRPr>
            </a:lvl2pPr>
            <a:lvl3pPr marL="857250" indent="-171450">
              <a:lnSpc>
                <a:spcPct val="110000"/>
              </a:lnSpc>
              <a:spcBef>
                <a:spcPts val="0"/>
              </a:spcBef>
              <a:spcAft>
                <a:spcPts val="1200"/>
              </a:spcAft>
              <a:buFont typeface="Wingdings" panose="05000000000000000000" pitchFamily="2" charset="2"/>
              <a:buChar char="§"/>
              <a:defRPr sz="1400">
                <a:solidFill>
                  <a:srgbClr val="FFFFFF"/>
                </a:solidFill>
              </a:defRPr>
            </a:lvl3pPr>
            <a:lvl4pPr marL="1200150" indent="-171450">
              <a:lnSpc>
                <a:spcPct val="110000"/>
              </a:lnSpc>
              <a:spcBef>
                <a:spcPts val="0"/>
              </a:spcBef>
              <a:spcAft>
                <a:spcPts val="1200"/>
              </a:spcAft>
              <a:buFont typeface="Wingdings" panose="05000000000000000000" pitchFamily="2" charset="2"/>
              <a:buChar char="§"/>
              <a:defRPr sz="1400">
                <a:solidFill>
                  <a:srgbClr val="FFFFFF"/>
                </a:solidFill>
              </a:defRPr>
            </a:lvl4pPr>
            <a:lvl5pPr marL="1543050" indent="-171450">
              <a:lnSpc>
                <a:spcPct val="110000"/>
              </a:lnSpc>
              <a:spcBef>
                <a:spcPts val="0"/>
              </a:spcBef>
              <a:spcAft>
                <a:spcPts val="1200"/>
              </a:spcAft>
              <a:buFont typeface="Wingdings" panose="05000000000000000000" pitchFamily="2" charset="2"/>
              <a:buChar char="§"/>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2"/>
          <p:cNvSpPr>
            <a:spLocks noGrp="1"/>
          </p:cNvSpPr>
          <p:nvPr>
            <p:ph sz="quarter" idx="13"/>
          </p:nvPr>
        </p:nvSpPr>
        <p:spPr>
          <a:xfrm>
            <a:off x="4561901"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FFFFFF"/>
                </a:solidFill>
              </a:defRPr>
            </a:lvl1pPr>
            <a:lvl2pPr marL="514350" indent="-171450">
              <a:lnSpc>
                <a:spcPct val="110000"/>
              </a:lnSpc>
              <a:spcBef>
                <a:spcPts val="0"/>
              </a:spcBef>
              <a:spcAft>
                <a:spcPts val="1200"/>
              </a:spcAft>
              <a:buFont typeface="Wingdings" panose="05000000000000000000" pitchFamily="2" charset="2"/>
              <a:buChar char="§"/>
              <a:defRPr sz="1400">
                <a:solidFill>
                  <a:srgbClr val="FFFFFF"/>
                </a:solidFill>
              </a:defRPr>
            </a:lvl2pPr>
            <a:lvl3pPr marL="857250" indent="-171450">
              <a:lnSpc>
                <a:spcPct val="110000"/>
              </a:lnSpc>
              <a:spcBef>
                <a:spcPts val="0"/>
              </a:spcBef>
              <a:spcAft>
                <a:spcPts val="1200"/>
              </a:spcAft>
              <a:buFont typeface="Wingdings" panose="05000000000000000000" pitchFamily="2" charset="2"/>
              <a:buChar char="§"/>
              <a:defRPr sz="1400">
                <a:solidFill>
                  <a:srgbClr val="FFFFFF"/>
                </a:solidFill>
              </a:defRPr>
            </a:lvl3pPr>
            <a:lvl4pPr marL="1200150" indent="-171450">
              <a:lnSpc>
                <a:spcPct val="110000"/>
              </a:lnSpc>
              <a:spcBef>
                <a:spcPts val="0"/>
              </a:spcBef>
              <a:spcAft>
                <a:spcPts val="1200"/>
              </a:spcAft>
              <a:buFont typeface="Wingdings" panose="05000000000000000000" pitchFamily="2" charset="2"/>
              <a:buChar char="§"/>
              <a:defRPr sz="1400">
                <a:solidFill>
                  <a:srgbClr val="FFFFFF"/>
                </a:solidFill>
              </a:defRPr>
            </a:lvl4pPr>
            <a:lvl5pPr marL="1543050" indent="-171450">
              <a:lnSpc>
                <a:spcPct val="110000"/>
              </a:lnSpc>
              <a:spcBef>
                <a:spcPts val="0"/>
              </a:spcBef>
              <a:spcAft>
                <a:spcPts val="1200"/>
              </a:spcAft>
              <a:buFont typeface="Wingdings" panose="05000000000000000000" pitchFamily="2" charset="2"/>
              <a:buChar char="§"/>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2"/>
          <p:cNvSpPr>
            <a:spLocks noGrp="1"/>
          </p:cNvSpPr>
          <p:nvPr>
            <p:ph sz="quarter" idx="14"/>
          </p:nvPr>
        </p:nvSpPr>
        <p:spPr>
          <a:xfrm>
            <a:off x="8407400"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FFFFFF"/>
                </a:solidFill>
              </a:defRPr>
            </a:lvl1pPr>
            <a:lvl2pPr marL="514350" indent="-171450">
              <a:lnSpc>
                <a:spcPct val="110000"/>
              </a:lnSpc>
              <a:spcBef>
                <a:spcPts val="0"/>
              </a:spcBef>
              <a:spcAft>
                <a:spcPts val="1200"/>
              </a:spcAft>
              <a:buFont typeface="Wingdings" panose="05000000000000000000" pitchFamily="2" charset="2"/>
              <a:buChar char="§"/>
              <a:defRPr sz="1400">
                <a:solidFill>
                  <a:srgbClr val="FFFFFF"/>
                </a:solidFill>
              </a:defRPr>
            </a:lvl2pPr>
            <a:lvl3pPr marL="857250" indent="-171450">
              <a:lnSpc>
                <a:spcPct val="110000"/>
              </a:lnSpc>
              <a:spcBef>
                <a:spcPts val="0"/>
              </a:spcBef>
              <a:spcAft>
                <a:spcPts val="1200"/>
              </a:spcAft>
              <a:buFont typeface="Wingdings" panose="05000000000000000000" pitchFamily="2" charset="2"/>
              <a:buChar char="§"/>
              <a:defRPr sz="1400">
                <a:solidFill>
                  <a:srgbClr val="FFFFFF"/>
                </a:solidFill>
              </a:defRPr>
            </a:lvl3pPr>
            <a:lvl4pPr marL="1200150" indent="-171450">
              <a:lnSpc>
                <a:spcPct val="110000"/>
              </a:lnSpc>
              <a:spcBef>
                <a:spcPts val="0"/>
              </a:spcBef>
              <a:spcAft>
                <a:spcPts val="1200"/>
              </a:spcAft>
              <a:buFont typeface="Wingdings" panose="05000000000000000000" pitchFamily="2" charset="2"/>
              <a:buChar char="§"/>
              <a:defRPr sz="1400">
                <a:solidFill>
                  <a:srgbClr val="FFFFFF"/>
                </a:solidFill>
              </a:defRPr>
            </a:lvl4pPr>
            <a:lvl5pPr marL="1543050" indent="-171450">
              <a:lnSpc>
                <a:spcPct val="110000"/>
              </a:lnSpc>
              <a:spcBef>
                <a:spcPts val="0"/>
              </a:spcBef>
              <a:spcAft>
                <a:spcPts val="1200"/>
              </a:spcAft>
              <a:buFont typeface="Wingdings" panose="05000000000000000000" pitchFamily="2" charset="2"/>
              <a:buChar char="§"/>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Content Placeholder 2"/>
          <p:cNvSpPr>
            <a:spLocks noGrp="1"/>
          </p:cNvSpPr>
          <p:nvPr>
            <p:ph sz="quarter" idx="15"/>
          </p:nvPr>
        </p:nvSpPr>
        <p:spPr>
          <a:xfrm>
            <a:off x="719999" y="1854200"/>
            <a:ext cx="10752001" cy="11938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800">
                <a:solidFill>
                  <a:srgbClr val="FFFFFF"/>
                </a:solidFill>
              </a:defRPr>
            </a:lvl1pPr>
            <a:lvl2pPr marL="514350" indent="-171450">
              <a:lnSpc>
                <a:spcPct val="110000"/>
              </a:lnSpc>
              <a:spcBef>
                <a:spcPts val="0"/>
              </a:spcBef>
              <a:spcAft>
                <a:spcPts val="1200"/>
              </a:spcAft>
              <a:buFont typeface="Wingdings" panose="05000000000000000000" pitchFamily="2" charset="2"/>
              <a:buChar char="§"/>
              <a:defRPr sz="1800">
                <a:solidFill>
                  <a:srgbClr val="FFFFFF"/>
                </a:solidFill>
              </a:defRPr>
            </a:lvl2pPr>
            <a:lvl3pPr marL="857250" indent="-171450">
              <a:lnSpc>
                <a:spcPct val="110000"/>
              </a:lnSpc>
              <a:spcBef>
                <a:spcPts val="0"/>
              </a:spcBef>
              <a:spcAft>
                <a:spcPts val="1200"/>
              </a:spcAft>
              <a:buFont typeface="Wingdings" panose="05000000000000000000" pitchFamily="2" charset="2"/>
              <a:buChar char="§"/>
              <a:defRPr sz="1800">
                <a:solidFill>
                  <a:srgbClr val="FFFFFF"/>
                </a:solidFill>
              </a:defRPr>
            </a:lvl3pPr>
            <a:lvl4pPr marL="1200150" indent="-171450">
              <a:lnSpc>
                <a:spcPct val="110000"/>
              </a:lnSpc>
              <a:spcBef>
                <a:spcPts val="0"/>
              </a:spcBef>
              <a:spcAft>
                <a:spcPts val="1200"/>
              </a:spcAft>
              <a:buFont typeface="Wingdings" panose="05000000000000000000" pitchFamily="2" charset="2"/>
              <a:buChar char="§"/>
              <a:defRPr sz="1800">
                <a:solidFill>
                  <a:srgbClr val="FFFFFF"/>
                </a:solidFill>
              </a:defRPr>
            </a:lvl4pPr>
            <a:lvl5pPr marL="1543050" indent="-171450">
              <a:lnSpc>
                <a:spcPct val="110000"/>
              </a:lnSpc>
              <a:spcBef>
                <a:spcPts val="0"/>
              </a:spcBef>
              <a:spcAft>
                <a:spcPts val="1200"/>
              </a:spcAft>
              <a:buFont typeface="Wingdings" panose="05000000000000000000" pitchFamily="2" charset="2"/>
              <a:buChar char="§"/>
              <a:defRPr sz="18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7BD41FDF-50FD-4435-9E73-FFE9A7513BD6}"/>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71082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6" name="Content Placeholder 2"/>
          <p:cNvSpPr>
            <a:spLocks noGrp="1"/>
          </p:cNvSpPr>
          <p:nvPr>
            <p:ph sz="quarter" idx="11" hasCustomPrompt="1"/>
          </p:nvPr>
        </p:nvSpPr>
        <p:spPr>
          <a:xfrm>
            <a:off x="2459865" y="2133600"/>
            <a:ext cx="9012135" cy="3094400"/>
          </a:xfrm>
          <a:prstGeom prst="rect">
            <a:avLst/>
          </a:prstGeom>
        </p:spPr>
        <p:txBody>
          <a:bodyPr lIns="0" tIns="0" rIns="0" bIns="0"/>
          <a:lstStyle>
            <a:lvl1pPr marL="0" indent="0">
              <a:buFont typeface="Wingdings" panose="05000000000000000000" pitchFamily="2" charset="2"/>
              <a:buNone/>
              <a:defRPr sz="3600" baseline="0">
                <a:solidFill>
                  <a:srgbClr val="FFFFFF"/>
                </a:solidFill>
              </a:defRPr>
            </a:lvl1pPr>
            <a:lvl2pPr marL="514350" indent="-171450">
              <a:buFont typeface="Wingdings" panose="05000000000000000000" pitchFamily="2" charset="2"/>
              <a:buChar char="§"/>
              <a:defRPr sz="3200">
                <a:solidFill>
                  <a:srgbClr val="FFFFFF"/>
                </a:solidFill>
              </a:defRPr>
            </a:lvl2pPr>
            <a:lvl3pPr marL="857250" indent="-171450">
              <a:buFont typeface="Wingdings" panose="05000000000000000000" pitchFamily="2" charset="2"/>
              <a:buChar char="§"/>
              <a:defRPr sz="2400">
                <a:solidFill>
                  <a:srgbClr val="FFFFFF"/>
                </a:solidFill>
              </a:defRPr>
            </a:lvl3pPr>
            <a:lvl4pPr marL="1200150" indent="-171450">
              <a:buFont typeface="Wingdings" panose="05000000000000000000" pitchFamily="2" charset="2"/>
              <a:buChar char="§"/>
              <a:defRPr sz="2000">
                <a:solidFill>
                  <a:srgbClr val="FFFFFF"/>
                </a:solidFill>
              </a:defRPr>
            </a:lvl4pPr>
            <a:lvl5pPr marL="1543050" indent="-171450">
              <a:buFont typeface="Wingdings" panose="05000000000000000000" pitchFamily="2" charset="2"/>
              <a:buChar char="§"/>
              <a:defRPr sz="2000">
                <a:solidFill>
                  <a:srgbClr val="FFFFFF"/>
                </a:solidFill>
              </a:defRPr>
            </a:lvl5pPr>
          </a:lstStyle>
          <a:p>
            <a:pPr lvl="0"/>
            <a:r>
              <a:rPr lang="en-US" dirty="0"/>
              <a:t>Click to add a quote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19999" y="2133600"/>
            <a:ext cx="1354839" cy="1275591"/>
          </a:xfrm>
          <a:prstGeom prst="rect">
            <a:avLst/>
          </a:prstGeom>
        </p:spPr>
      </p:pic>
      <p:sp>
        <p:nvSpPr>
          <p:cNvPr id="5" name="Content Placeholder 2">
            <a:extLst>
              <a:ext uri="{FF2B5EF4-FFF2-40B4-BE49-F238E27FC236}">
                <a16:creationId xmlns:a16="http://schemas.microsoft.com/office/drawing/2014/main" id="{63245923-E750-4D5F-8C00-A58B7A208EF5}"/>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FFFFFF"/>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FFFFFF"/>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FFFFFF"/>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FFFFFF"/>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72878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766"/>
            <a:ext cx="12192000" cy="5866304"/>
          </a:xfrm>
          <a:prstGeom prst="rect">
            <a:avLst/>
          </a:prstGeom>
          <a:solidFill>
            <a:srgbClr val="FFFFFF"/>
          </a:solidFill>
        </p:spPr>
        <p:txBody>
          <a:bodyPr/>
          <a:lstStyle>
            <a:lvl1pPr>
              <a:defRPr/>
            </a:lvl1pPr>
          </a:lstStyle>
          <a:p>
            <a:r>
              <a:rPr lang="en-GB" dirty="0"/>
              <a:t>Click to add a full screen picture</a:t>
            </a:r>
          </a:p>
        </p:txBody>
      </p:sp>
    </p:spTree>
    <p:extLst>
      <p:ext uri="{BB962C8B-B14F-4D97-AF65-F5344CB8AC3E}">
        <p14:creationId xmlns:p14="http://schemas.microsoft.com/office/powerpoint/2010/main" val="1732379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0-50-soli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949463-17FF-40ED-AFC6-DD8D61F07562}"/>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31B08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Content Placeholder 2"/>
          <p:cNvSpPr>
            <a:spLocks noGrp="1"/>
          </p:cNvSpPr>
          <p:nvPr>
            <p:ph sz="quarter" idx="10"/>
          </p:nvPr>
        </p:nvSpPr>
        <p:spPr>
          <a:xfrm>
            <a:off x="715617" y="1538513"/>
            <a:ext cx="4669184" cy="3951440"/>
          </a:xfrm>
          <a:prstGeom prst="rect">
            <a:avLst/>
          </a:prstGeom>
        </p:spPr>
        <p:txBody>
          <a:bodyPr lIns="0" tIns="0" rIns="0" bIns="0"/>
          <a:lstStyle>
            <a:lvl1pPr marL="0" indent="0">
              <a:buFont typeface="Wingdings" panose="05000000000000000000" pitchFamily="2" charset="2"/>
              <a:buNone/>
              <a:defRPr>
                <a:solidFill>
                  <a:srgbClr val="FFFFFF"/>
                </a:solidFill>
              </a:defRPr>
            </a:lvl1pPr>
            <a:lvl2pPr marL="514350" indent="-171450">
              <a:buFont typeface="Wingdings" panose="05000000000000000000" pitchFamily="2" charset="2"/>
              <a:buChar char="§"/>
              <a:defRPr>
                <a:solidFill>
                  <a:srgbClr val="FFFFFF"/>
                </a:solidFill>
              </a:defRPr>
            </a:lvl2pPr>
            <a:lvl3pPr marL="857250" indent="-171450">
              <a:buFont typeface="Wingdings" panose="05000000000000000000" pitchFamily="2" charset="2"/>
              <a:buChar char="§"/>
              <a:defRPr>
                <a:solidFill>
                  <a:srgbClr val="FFFFFF"/>
                </a:solidFill>
              </a:defRPr>
            </a:lvl3pPr>
            <a:lvl4pPr marL="1200150" indent="-171450">
              <a:buFont typeface="Wingdings" panose="05000000000000000000" pitchFamily="2" charset="2"/>
              <a:buChar char="§"/>
              <a:defRPr>
                <a:solidFill>
                  <a:srgbClr val="FFFFFF"/>
                </a:solidFill>
              </a:defRPr>
            </a:lvl4pPr>
            <a:lvl5pPr marL="1543050" indent="-171450">
              <a:buFont typeface="Wingdings" panose="05000000000000000000" pitchFamily="2" charset="2"/>
              <a:buChar cha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19449C68-C530-4799-BB76-D471D79ABF5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3" y="858"/>
            <a:ext cx="12190474" cy="6857141"/>
          </a:xfrm>
          <a:prstGeom prst="rect">
            <a:avLst/>
          </a:prstGeom>
        </p:spPr>
      </p:pic>
    </p:spTree>
    <p:extLst>
      <p:ext uri="{BB962C8B-B14F-4D97-AF65-F5344CB8AC3E}">
        <p14:creationId xmlns:p14="http://schemas.microsoft.com/office/powerpoint/2010/main" val="6107618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solid-whit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949463-17FF-40ED-AFC6-DD8D61F07562}"/>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pic>
        <p:nvPicPr>
          <p:cNvPr id="6" name="Picture 5">
            <a:extLst>
              <a:ext uri="{FF2B5EF4-FFF2-40B4-BE49-F238E27FC236}">
                <a16:creationId xmlns:a16="http://schemas.microsoft.com/office/drawing/2014/main" id="{B4589D8C-0F76-4F14-A631-1E284A50E7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4" y="858"/>
            <a:ext cx="12190471" cy="6857139"/>
          </a:xfrm>
          <a:prstGeom prst="rect">
            <a:avLst/>
          </a:prstGeom>
        </p:spPr>
      </p:pic>
      <p:sp>
        <p:nvSpPr>
          <p:cNvPr id="11" name="Content Placeholder 2"/>
          <p:cNvSpPr>
            <a:spLocks noGrp="1"/>
          </p:cNvSpPr>
          <p:nvPr>
            <p:ph sz="quarter" idx="10"/>
          </p:nvPr>
        </p:nvSpPr>
        <p:spPr>
          <a:xfrm>
            <a:off x="715617" y="1538513"/>
            <a:ext cx="4669184" cy="3951440"/>
          </a:xfrm>
          <a:prstGeom prst="rect">
            <a:avLst/>
          </a:prstGeom>
        </p:spPr>
        <p:txBody>
          <a:bodyPr lIns="0" tIns="0" rIns="0" bIns="0"/>
          <a:lstStyle>
            <a:lvl1pPr marL="0" indent="0">
              <a:buFont typeface="Wingdings" panose="05000000000000000000" pitchFamily="2" charset="2"/>
              <a:buNone/>
              <a:defRPr>
                <a:solidFill>
                  <a:srgbClr val="414042"/>
                </a:solidFill>
              </a:defRPr>
            </a:lvl1pPr>
            <a:lvl2pPr marL="514350" indent="-171450">
              <a:buFont typeface="Wingdings" panose="05000000000000000000" pitchFamily="2" charset="2"/>
              <a:buChar char="§"/>
              <a:defRPr>
                <a:solidFill>
                  <a:srgbClr val="414042"/>
                </a:solidFill>
              </a:defRPr>
            </a:lvl2pPr>
            <a:lvl3pPr marL="857250" indent="-171450">
              <a:buFont typeface="Wingdings" panose="05000000000000000000" pitchFamily="2" charset="2"/>
              <a:buChar char="§"/>
              <a:defRPr>
                <a:solidFill>
                  <a:srgbClr val="414042"/>
                </a:solidFill>
              </a:defRPr>
            </a:lvl3pPr>
            <a:lvl4pPr marL="1200150" indent="-171450">
              <a:buFont typeface="Wingdings" panose="05000000000000000000" pitchFamily="2" charset="2"/>
              <a:buChar char="§"/>
              <a:defRPr>
                <a:solidFill>
                  <a:srgbClr val="414042"/>
                </a:solidFill>
              </a:defRPr>
            </a:lvl4pPr>
            <a:lvl5pPr marL="1543050" indent="-171450">
              <a:buFont typeface="Wingdings" panose="05000000000000000000" pitchFamily="2" charset="2"/>
              <a:buChar cha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166456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10%">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0A384D-96BE-47E3-8011-DAC0E595CEC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31B088">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Content Placeholder 2">
            <a:extLst>
              <a:ext uri="{FF2B5EF4-FFF2-40B4-BE49-F238E27FC236}">
                <a16:creationId xmlns:a16="http://schemas.microsoft.com/office/drawing/2014/main" id="{D0471038-16AB-4613-8FED-FB3736830266}"/>
              </a:ext>
            </a:extLst>
          </p:cNvPr>
          <p:cNvSpPr>
            <a:spLocks noGrp="1"/>
          </p:cNvSpPr>
          <p:nvPr>
            <p:ph sz="quarter" idx="10"/>
          </p:nvPr>
        </p:nvSpPr>
        <p:spPr>
          <a:xfrm>
            <a:off x="715617" y="1538513"/>
            <a:ext cx="4669184" cy="3951440"/>
          </a:xfrm>
          <a:prstGeom prst="rect">
            <a:avLst/>
          </a:prstGeom>
        </p:spPr>
        <p:txBody>
          <a:bodyPr lIns="0" tIns="0" rIns="0" bIns="0"/>
          <a:lstStyle>
            <a:lvl1pPr marL="0" indent="0">
              <a:buFont typeface="Wingdings" panose="05000000000000000000" pitchFamily="2" charset="2"/>
              <a:buNone/>
              <a:defRPr>
                <a:solidFill>
                  <a:srgbClr val="FFFFFF"/>
                </a:solidFill>
              </a:defRPr>
            </a:lvl1pPr>
            <a:lvl2pPr marL="514350" indent="-171450">
              <a:buFont typeface="Wingdings" panose="05000000000000000000" pitchFamily="2" charset="2"/>
              <a:buChar char="§"/>
              <a:defRPr>
                <a:solidFill>
                  <a:srgbClr val="FFFFFF"/>
                </a:solidFill>
              </a:defRPr>
            </a:lvl2pPr>
            <a:lvl3pPr marL="857250" indent="-171450">
              <a:buFont typeface="Wingdings" panose="05000000000000000000" pitchFamily="2" charset="2"/>
              <a:buChar char="§"/>
              <a:defRPr>
                <a:solidFill>
                  <a:srgbClr val="FFFFFF"/>
                </a:solidFill>
              </a:defRPr>
            </a:lvl3pPr>
            <a:lvl4pPr marL="1200150" indent="-171450">
              <a:buFont typeface="Wingdings" panose="05000000000000000000" pitchFamily="2" charset="2"/>
              <a:buChar char="§"/>
              <a:defRPr>
                <a:solidFill>
                  <a:srgbClr val="FFFFFF"/>
                </a:solidFill>
              </a:defRPr>
            </a:lvl4pPr>
            <a:lvl5pPr marL="1543050" indent="-171450">
              <a:buFont typeface="Wingdings" panose="05000000000000000000" pitchFamily="2" charset="2"/>
              <a:buChar cha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B6A85212-FA1A-4BB2-8495-284AE838FE2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3" y="0"/>
            <a:ext cx="12190474" cy="6857141"/>
          </a:xfrm>
          <a:prstGeom prst="rect">
            <a:avLst/>
          </a:prstGeom>
        </p:spPr>
      </p:pic>
    </p:spTree>
    <p:extLst>
      <p:ext uri="{BB962C8B-B14F-4D97-AF65-F5344CB8AC3E}">
        <p14:creationId xmlns:p14="http://schemas.microsoft.com/office/powerpoint/2010/main" val="2547597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10% whi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0A384D-96BE-47E3-8011-DAC0E595CEC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bg1">
              <a:alpha val="9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pic>
        <p:nvPicPr>
          <p:cNvPr id="6" name="Picture 5">
            <a:extLst>
              <a:ext uri="{FF2B5EF4-FFF2-40B4-BE49-F238E27FC236}">
                <a16:creationId xmlns:a16="http://schemas.microsoft.com/office/drawing/2014/main" id="{3CD25A78-3613-4B5B-8A20-31AC626B514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4" y="0"/>
            <a:ext cx="12190471" cy="6857139"/>
          </a:xfrm>
          <a:prstGeom prst="rect">
            <a:avLst/>
          </a:prstGeom>
        </p:spPr>
      </p:pic>
      <p:sp>
        <p:nvSpPr>
          <p:cNvPr id="15" name="Content Placeholder 2">
            <a:extLst>
              <a:ext uri="{FF2B5EF4-FFF2-40B4-BE49-F238E27FC236}">
                <a16:creationId xmlns:a16="http://schemas.microsoft.com/office/drawing/2014/main" id="{D0471038-16AB-4613-8FED-FB3736830266}"/>
              </a:ext>
            </a:extLst>
          </p:cNvPr>
          <p:cNvSpPr>
            <a:spLocks noGrp="1"/>
          </p:cNvSpPr>
          <p:nvPr>
            <p:ph sz="quarter" idx="10"/>
          </p:nvPr>
        </p:nvSpPr>
        <p:spPr>
          <a:xfrm>
            <a:off x="715617" y="1538513"/>
            <a:ext cx="4669184" cy="3951440"/>
          </a:xfrm>
          <a:prstGeom prst="rect">
            <a:avLst/>
          </a:prstGeom>
        </p:spPr>
        <p:txBody>
          <a:bodyPr lIns="0" tIns="0" rIns="0" bIns="0"/>
          <a:lstStyle>
            <a:lvl1pPr marL="0" indent="0">
              <a:buFont typeface="Wingdings" panose="05000000000000000000" pitchFamily="2" charset="2"/>
              <a:buNone/>
              <a:defRPr>
                <a:solidFill>
                  <a:srgbClr val="414042"/>
                </a:solidFill>
              </a:defRPr>
            </a:lvl1pPr>
            <a:lvl2pPr marL="514350" indent="-171450">
              <a:buFont typeface="Wingdings" panose="05000000000000000000" pitchFamily="2" charset="2"/>
              <a:buChar char="§"/>
              <a:defRPr>
                <a:solidFill>
                  <a:srgbClr val="414042"/>
                </a:solidFill>
              </a:defRPr>
            </a:lvl2pPr>
            <a:lvl3pPr marL="857250" indent="-171450">
              <a:buFont typeface="Wingdings" panose="05000000000000000000" pitchFamily="2" charset="2"/>
              <a:buChar char="§"/>
              <a:defRPr>
                <a:solidFill>
                  <a:srgbClr val="414042"/>
                </a:solidFill>
              </a:defRPr>
            </a:lvl3pPr>
            <a:lvl4pPr marL="1200150" indent="-171450">
              <a:buFont typeface="Wingdings" panose="05000000000000000000" pitchFamily="2" charset="2"/>
              <a:buChar char="§"/>
              <a:defRPr>
                <a:solidFill>
                  <a:srgbClr val="414042"/>
                </a:solidFill>
              </a:defRPr>
            </a:lvl4pPr>
            <a:lvl5pPr marL="1543050" indent="-171450">
              <a:buFont typeface="Wingdings" panose="05000000000000000000" pitchFamily="2" charset="2"/>
              <a:buChar cha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95138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a:r>
              <a:rPr lang="en-GB" dirty="0"/>
              <a:t>Click to add a title to your presentation</a:t>
            </a:r>
          </a:p>
        </p:txBody>
      </p:sp>
    </p:spTree>
    <p:extLst>
      <p:ext uri="{BB962C8B-B14F-4D97-AF65-F5344CB8AC3E}">
        <p14:creationId xmlns:p14="http://schemas.microsoft.com/office/powerpoint/2010/main" val="508198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Content Placeholder 2"/>
          <p:cNvSpPr>
            <a:spLocks noGrp="1"/>
          </p:cNvSpPr>
          <p:nvPr>
            <p:ph sz="quarter" idx="10"/>
          </p:nvPr>
        </p:nvSpPr>
        <p:spPr>
          <a:xfrm>
            <a:off x="720000" y="1857828"/>
            <a:ext cx="4911543" cy="3370171"/>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p:cNvSpPr>
            <a:spLocks noGrp="1"/>
          </p:cNvSpPr>
          <p:nvPr>
            <p:ph sz="quarter" idx="11"/>
          </p:nvPr>
        </p:nvSpPr>
        <p:spPr>
          <a:xfrm>
            <a:off x="6560457" y="1857828"/>
            <a:ext cx="4911543" cy="3370172"/>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p:cNvSpPr>
            <a:spLocks noGrp="1"/>
          </p:cNvSpPr>
          <p:nvPr>
            <p:ph sz="quarter" idx="12"/>
          </p:nvPr>
        </p:nvSpPr>
        <p:spPr>
          <a:xfrm>
            <a:off x="720000" y="1376892"/>
            <a:ext cx="4911544"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sz="quarter" idx="13"/>
          </p:nvPr>
        </p:nvSpPr>
        <p:spPr>
          <a:xfrm>
            <a:off x="6560456" y="1376892"/>
            <a:ext cx="4911544"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58633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5467-F2F4-4C43-8238-5C4A2139FDBD}"/>
              </a:ext>
            </a:extLst>
          </p:cNvPr>
          <p:cNvSpPr>
            <a:spLocks noGrp="1"/>
          </p:cNvSpPr>
          <p:nvPr>
            <p:ph type="title"/>
          </p:nvPr>
        </p:nvSpPr>
        <p:spPr>
          <a:xfrm>
            <a:off x="371475" y="333375"/>
            <a:ext cx="11449050" cy="3095625"/>
          </a:xfrm>
          <a:prstGeom prst="rect">
            <a:avLst/>
          </a:prstGeom>
        </p:spPr>
        <p:txBody>
          <a:bodyPr lIns="0" tIns="0" rIns="0" bIns="108000" anchor="b" anchorCtr="0"/>
          <a:lstStyle>
            <a:lvl1pPr>
              <a:lnSpc>
                <a:spcPct val="110000"/>
              </a:lnSpc>
              <a:spcBef>
                <a:spcPts val="1200"/>
              </a:spcBef>
              <a:spcAft>
                <a:spcPts val="1200"/>
              </a:spcAft>
              <a:defRPr b="1">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F3A0AB70-4084-4E91-BF32-1536920B8D9F}"/>
              </a:ext>
            </a:extLst>
          </p:cNvPr>
          <p:cNvSpPr>
            <a:spLocks noGrp="1"/>
          </p:cNvSpPr>
          <p:nvPr>
            <p:ph type="body" sz="quarter" idx="13"/>
          </p:nvPr>
        </p:nvSpPr>
        <p:spPr>
          <a:xfrm>
            <a:off x="371474" y="3429000"/>
            <a:ext cx="11449049" cy="2376488"/>
          </a:xfrm>
          <a:prstGeom prst="rect">
            <a:avLst/>
          </a:prstGeom>
        </p:spPr>
        <p:txBody>
          <a:bodyPr lIns="0" tIns="108000" rIns="0" bIns="0"/>
          <a:lstStyle>
            <a:lvl1pPr marL="0" indent="0">
              <a:lnSpc>
                <a:spcPct val="110000"/>
              </a:lnSpc>
              <a:spcBef>
                <a:spcPts val="1200"/>
              </a:spcBef>
              <a:spcAft>
                <a:spcPts val="1200"/>
              </a:spcAft>
              <a:buNone/>
              <a:defRPr>
                <a:solidFill>
                  <a:schemeClr val="tx1"/>
                </a:solidFill>
              </a:defRPr>
            </a:lvl1pPr>
            <a:lvl2pPr marL="0" indent="0">
              <a:lnSpc>
                <a:spcPct val="100000"/>
              </a:lnSpc>
              <a:spcBef>
                <a:spcPts val="1000"/>
              </a:spcBef>
              <a:buNone/>
              <a:defRPr/>
            </a:lvl2pPr>
            <a:lvl3pPr marL="0" indent="0">
              <a:lnSpc>
                <a:spcPct val="100000"/>
              </a:lnSpc>
              <a:spcBef>
                <a:spcPts val="1000"/>
              </a:spcBef>
              <a:buNone/>
              <a:defRPr/>
            </a:lvl3pPr>
            <a:lvl4pPr marL="0" indent="0">
              <a:lnSpc>
                <a:spcPct val="100000"/>
              </a:lnSpc>
              <a:spcBef>
                <a:spcPts val="1000"/>
              </a:spcBef>
              <a:buNone/>
              <a:defRPr/>
            </a:lvl4pPr>
            <a:lvl5pPr marL="0" indent="0">
              <a:lnSpc>
                <a:spcPct val="100000"/>
              </a:lnSpc>
              <a:spcBef>
                <a:spcPts val="1000"/>
              </a:spcBef>
              <a:buNone/>
              <a:defRPr/>
            </a:lvl5pPr>
          </a:lstStyle>
          <a:p>
            <a:pPr lvl="0"/>
            <a:r>
              <a:rPr lang="en-US"/>
              <a:t>Click to edit Master text styles</a:t>
            </a:r>
            <a:endParaRPr lang="en-GB"/>
          </a:p>
        </p:txBody>
      </p:sp>
    </p:spTree>
    <p:extLst>
      <p:ext uri="{BB962C8B-B14F-4D97-AF65-F5344CB8AC3E}">
        <p14:creationId xmlns:p14="http://schemas.microsoft.com/office/powerpoint/2010/main" val="69685376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chemeClr val="tx1"/>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205772797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414042"/>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5" y="1952386"/>
            <a:ext cx="5364163"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
        <p:nvSpPr>
          <p:cNvPr id="6" name="Text Placeholder 6">
            <a:extLst>
              <a:ext uri="{FF2B5EF4-FFF2-40B4-BE49-F238E27FC236}">
                <a16:creationId xmlns:a16="http://schemas.microsoft.com/office/drawing/2014/main" id="{E4878E04-6C0D-49A3-8AD8-A53008F14A62}"/>
              </a:ext>
            </a:extLst>
          </p:cNvPr>
          <p:cNvSpPr>
            <a:spLocks noGrp="1"/>
          </p:cNvSpPr>
          <p:nvPr>
            <p:ph type="body" sz="quarter" idx="11"/>
          </p:nvPr>
        </p:nvSpPr>
        <p:spPr>
          <a:xfrm>
            <a:off x="6456364" y="1952625"/>
            <a:ext cx="5364162"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203510987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68C18946-EF98-4811-80F0-4691C6841A82}"/>
              </a:ext>
            </a:extLst>
          </p:cNvPr>
          <p:cNvSpPr>
            <a:spLocks noGrp="1"/>
          </p:cNvSpPr>
          <p:nvPr>
            <p:ph type="title" hasCustomPrompt="1"/>
          </p:nvPr>
        </p:nvSpPr>
        <p:spPr>
          <a:xfrm>
            <a:off x="382589" y="1412876"/>
            <a:ext cx="11449051" cy="2738758"/>
          </a:xfrm>
          <a:prstGeom prst="rect">
            <a:avLst/>
          </a:prstGeom>
        </p:spPr>
        <p:txBody>
          <a:bodyPr lIns="0" tIns="0" rIns="0" bIns="0" anchor="b" anchorCtr="0"/>
          <a:lstStyle>
            <a:lvl1pPr>
              <a:lnSpc>
                <a:spcPct val="110000"/>
              </a:lnSpc>
              <a:spcBef>
                <a:spcPts val="1200"/>
              </a:spcBef>
              <a:spcAft>
                <a:spcPts val="1200"/>
              </a:spcAft>
              <a:defRPr sz="3200" b="1">
                <a:solidFill>
                  <a:schemeClr val="tx1"/>
                </a:solidFill>
              </a:defRPr>
            </a:lvl1pPr>
          </a:lstStyle>
          <a:p>
            <a:r>
              <a:rPr lang="en-GB" noProof="0"/>
              <a:t>Add your quote here</a:t>
            </a:r>
          </a:p>
        </p:txBody>
      </p:sp>
      <p:sp>
        <p:nvSpPr>
          <p:cNvPr id="6" name="Rectangle 5">
            <a:extLst>
              <a:ext uri="{FF2B5EF4-FFF2-40B4-BE49-F238E27FC236}">
                <a16:creationId xmlns:a16="http://schemas.microsoft.com/office/drawing/2014/main" id="{D14A3784-88F4-47D6-986D-F02FCE429EDF}"/>
              </a:ext>
            </a:extLst>
          </p:cNvPr>
          <p:cNvSpPr/>
          <p:nvPr userDrawn="1"/>
        </p:nvSpPr>
        <p:spPr>
          <a:xfrm>
            <a:off x="371475" y="42735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7">
            <a:extLst>
              <a:ext uri="{FF2B5EF4-FFF2-40B4-BE49-F238E27FC236}">
                <a16:creationId xmlns:a16="http://schemas.microsoft.com/office/drawing/2014/main" id="{E2785819-7B79-43D6-ABD8-76CBD908AAE6}"/>
              </a:ext>
            </a:extLst>
          </p:cNvPr>
          <p:cNvSpPr>
            <a:spLocks noGrp="1"/>
          </p:cNvSpPr>
          <p:nvPr>
            <p:ph type="body" sz="quarter" idx="10" hasCustomPrompt="1"/>
          </p:nvPr>
        </p:nvSpPr>
        <p:spPr>
          <a:xfrm>
            <a:off x="382588" y="4431650"/>
            <a:ext cx="11436350" cy="1356375"/>
          </a:xfrm>
          <a:prstGeom prst="rect">
            <a:avLst/>
          </a:prstGeom>
        </p:spPr>
        <p:txBody>
          <a:bodyPr lIns="0" tIns="0" rIns="0" bIns="0"/>
          <a:lstStyle>
            <a:lvl1pPr marL="0" indent="0">
              <a:lnSpc>
                <a:spcPct val="110000"/>
              </a:lnSpc>
              <a:spcBef>
                <a:spcPts val="600"/>
              </a:spcBef>
              <a:spcAft>
                <a:spcPts val="600"/>
              </a:spcAft>
              <a:buNone/>
              <a:defRPr sz="1600" i="1">
                <a:solidFill>
                  <a:schemeClr val="tx1"/>
                </a:solidFill>
              </a:defRPr>
            </a:lvl1pPr>
          </a:lstStyle>
          <a:p>
            <a:pPr lvl="0"/>
            <a:r>
              <a:rPr lang="en-GB" noProof="0"/>
              <a:t>Add the name here</a:t>
            </a:r>
          </a:p>
        </p:txBody>
      </p:sp>
      <p:pic>
        <p:nvPicPr>
          <p:cNvPr id="3" name="Picture 2">
            <a:extLst>
              <a:ext uri="{FF2B5EF4-FFF2-40B4-BE49-F238E27FC236}">
                <a16:creationId xmlns:a16="http://schemas.microsoft.com/office/drawing/2014/main" id="{0F5709F4-B0C9-490E-A230-BE4BEE81EDC4}"/>
              </a:ext>
            </a:extLst>
          </p:cNvPr>
          <p:cNvPicPr>
            <a:picLocks noChangeAspect="1"/>
          </p:cNvPicPr>
          <p:nvPr userDrawn="1"/>
        </p:nvPicPr>
        <p:blipFill>
          <a:blip r:embed="rId2"/>
          <a:srcRect/>
          <a:stretch/>
        </p:blipFill>
        <p:spPr>
          <a:xfrm>
            <a:off x="382587" y="333375"/>
            <a:ext cx="1160645" cy="913699"/>
          </a:xfrm>
          <a:prstGeom prst="rect">
            <a:avLst/>
          </a:prstGeom>
        </p:spPr>
      </p:pic>
    </p:spTree>
    <p:extLst>
      <p:ext uri="{BB962C8B-B14F-4D97-AF65-F5344CB8AC3E}">
        <p14:creationId xmlns:p14="http://schemas.microsoft.com/office/powerpoint/2010/main" val="2994297994"/>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C475-3386-4E5F-BC25-A47378297D39}"/>
              </a:ext>
            </a:extLst>
          </p:cNvPr>
          <p:cNvSpPr>
            <a:spLocks noGrp="1"/>
          </p:cNvSpPr>
          <p:nvPr>
            <p:ph type="title" hasCustomPrompt="1"/>
          </p:nvPr>
        </p:nvSpPr>
        <p:spPr>
          <a:xfrm>
            <a:off x="334963" y="368300"/>
            <a:ext cx="5761037" cy="3531234"/>
          </a:xfrm>
          <a:prstGeom prst="rect">
            <a:avLst/>
          </a:prstGeom>
        </p:spPr>
        <p:txBody>
          <a:bodyPr lIns="0" tIns="0" rIns="0" bIns="108000" anchor="b" anchorCtr="0"/>
          <a:lstStyle>
            <a:lvl1pPr>
              <a:defRPr i="1" cap="all" baseline="0">
                <a:solidFill>
                  <a:srgbClr val="FFFFFF"/>
                </a:solidFill>
              </a:defRPr>
            </a:lvl1pPr>
          </a:lstStyle>
          <a:p>
            <a:r>
              <a:rPr lang="en-US"/>
              <a:t>CLICK TO EDIT ADD  A TITLE</a:t>
            </a:r>
            <a:endParaRPr lang="en-GB"/>
          </a:p>
        </p:txBody>
      </p:sp>
      <p:sp>
        <p:nvSpPr>
          <p:cNvPr id="7" name="Text Placeholder 6">
            <a:extLst>
              <a:ext uri="{FF2B5EF4-FFF2-40B4-BE49-F238E27FC236}">
                <a16:creationId xmlns:a16="http://schemas.microsoft.com/office/drawing/2014/main" id="{5B553E44-CAB5-4F16-91CC-3ECD3E6846D9}"/>
              </a:ext>
            </a:extLst>
          </p:cNvPr>
          <p:cNvSpPr>
            <a:spLocks noGrp="1"/>
          </p:cNvSpPr>
          <p:nvPr>
            <p:ph type="body" sz="quarter" idx="10" hasCustomPrompt="1"/>
          </p:nvPr>
        </p:nvSpPr>
        <p:spPr>
          <a:xfrm>
            <a:off x="334963" y="3881534"/>
            <a:ext cx="5761037" cy="1503265"/>
          </a:xfrm>
          <a:prstGeom prst="rect">
            <a:avLst/>
          </a:prstGeom>
        </p:spPr>
        <p:txBody>
          <a:bodyPr lIns="0" tIns="180000" rIns="0" bIns="0"/>
          <a:lstStyle>
            <a:lvl1pPr marL="0" indent="0">
              <a:buNone/>
              <a:defRPr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CLICK TO ADD A SUB-TITLE OR DATE</a:t>
            </a:r>
          </a:p>
        </p:txBody>
      </p:sp>
      <p:sp>
        <p:nvSpPr>
          <p:cNvPr id="12" name="Rectangle 11">
            <a:extLst>
              <a:ext uri="{FF2B5EF4-FFF2-40B4-BE49-F238E27FC236}">
                <a16:creationId xmlns:a16="http://schemas.microsoft.com/office/drawing/2014/main" id="{DF314F84-F1A8-4A40-BCFE-67B8EFF93928}"/>
              </a:ext>
            </a:extLst>
          </p:cNvPr>
          <p:cNvSpPr/>
          <p:nvPr userDrawn="1"/>
        </p:nvSpPr>
        <p:spPr>
          <a:xfrm>
            <a:off x="334963" y="3881534"/>
            <a:ext cx="5761037"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7" name="Picture Placeholder 26">
            <a:extLst>
              <a:ext uri="{FF2B5EF4-FFF2-40B4-BE49-F238E27FC236}">
                <a16:creationId xmlns:a16="http://schemas.microsoft.com/office/drawing/2014/main" id="{5D7D6374-63A9-43FB-878D-0388BADE88CD}"/>
              </a:ext>
            </a:extLst>
          </p:cNvPr>
          <p:cNvSpPr>
            <a:spLocks noGrp="1"/>
          </p:cNvSpPr>
          <p:nvPr>
            <p:ph type="pic" sz="quarter" idx="11"/>
          </p:nvPr>
        </p:nvSpPr>
        <p:spPr>
          <a:xfrm>
            <a:off x="7400032" y="-144000"/>
            <a:ext cx="5058668" cy="7200000"/>
          </a:xfrm>
          <a:custGeom>
            <a:avLst/>
            <a:gdLst>
              <a:gd name="connsiteX0" fmla="*/ 1439652 w 5058668"/>
              <a:gd name="connsiteY0" fmla="*/ 0 h 7200000"/>
              <a:gd name="connsiteX1" fmla="*/ 5058668 w 5058668"/>
              <a:gd name="connsiteY1" fmla="*/ 0 h 7200000"/>
              <a:gd name="connsiteX2" fmla="*/ 5058668 w 5058668"/>
              <a:gd name="connsiteY2" fmla="*/ 6093759 h 7200000"/>
              <a:gd name="connsiteX3" fmla="*/ 1789115 w 5058668"/>
              <a:gd name="connsiteY3" fmla="*/ 7200000 h 7200000"/>
              <a:gd name="connsiteX4" fmla="*/ 0 w 5058668"/>
              <a:gd name="connsiteY4" fmla="*/ 7200000 h 72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668" h="7200000">
                <a:moveTo>
                  <a:pt x="1439652" y="0"/>
                </a:moveTo>
                <a:lnTo>
                  <a:pt x="5058668" y="0"/>
                </a:lnTo>
                <a:lnTo>
                  <a:pt x="5058668" y="6093759"/>
                </a:lnTo>
                <a:lnTo>
                  <a:pt x="1789115" y="7200000"/>
                </a:lnTo>
                <a:lnTo>
                  <a:pt x="0" y="7200000"/>
                </a:lnTo>
                <a:close/>
              </a:path>
            </a:pathLst>
          </a:custGeom>
          <a:solidFill>
            <a:srgbClr val="FFFFFF"/>
          </a:solidFill>
        </p:spPr>
        <p:txBody>
          <a:bodyPr wrap="square" anchor="ctr" anchorCtr="1">
            <a:noAutofit/>
          </a:bodyPr>
          <a:lstStyle>
            <a:lvl1pPr marL="0" indent="0">
              <a:buNone/>
              <a:defRPr/>
            </a:lvl1pPr>
          </a:lstStyle>
          <a:p>
            <a:endParaRPr lang="en-GB"/>
          </a:p>
        </p:txBody>
      </p:sp>
    </p:spTree>
    <p:extLst>
      <p:ext uri="{BB962C8B-B14F-4D97-AF65-F5344CB8AC3E}">
        <p14:creationId xmlns:p14="http://schemas.microsoft.com/office/powerpoint/2010/main" val="374422702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75E86139-C99D-4BE8-93A2-6934E83A8D91}"/>
              </a:ext>
            </a:extLst>
          </p:cNvPr>
          <p:cNvSpPr>
            <a:spLocks noGrp="1"/>
          </p:cNvSpPr>
          <p:nvPr>
            <p:ph type="title" hasCustomPrompt="1"/>
          </p:nvPr>
        </p:nvSpPr>
        <p:spPr>
          <a:xfrm>
            <a:off x="334963" y="368300"/>
            <a:ext cx="5761037" cy="1106699"/>
          </a:xfrm>
          <a:prstGeom prst="rect">
            <a:avLst/>
          </a:prstGeom>
        </p:spPr>
        <p:txBody>
          <a:bodyPr lIns="0" tIns="0" rIns="360000" bIns="0" anchor="ctr" anchorCtr="0"/>
          <a:lstStyle>
            <a:lvl1pPr>
              <a:defRPr sz="3200" b="0" i="1" cap="all" baseline="0">
                <a:solidFill>
                  <a:srgbClr val="FFFFFF"/>
                </a:solidFill>
              </a:defRPr>
            </a:lvl1pPr>
          </a:lstStyle>
          <a:p>
            <a:r>
              <a:rPr lang="en-US"/>
              <a:t>ADD a TITLE</a:t>
            </a:r>
            <a:endParaRPr lang="en-GB"/>
          </a:p>
        </p:txBody>
      </p:sp>
      <p:sp>
        <p:nvSpPr>
          <p:cNvPr id="26" name="Rectangle 25">
            <a:extLst>
              <a:ext uri="{FF2B5EF4-FFF2-40B4-BE49-F238E27FC236}">
                <a16:creationId xmlns:a16="http://schemas.microsoft.com/office/drawing/2014/main" id="{205B8710-9AD8-4D7D-8CC5-3815832F9F3C}"/>
              </a:ext>
            </a:extLst>
          </p:cNvPr>
          <p:cNvSpPr/>
          <p:nvPr userDrawn="1"/>
        </p:nvSpPr>
        <p:spPr>
          <a:xfrm>
            <a:off x="334963" y="1456999"/>
            <a:ext cx="5761037"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 name="Text Placeholder 2">
            <a:extLst>
              <a:ext uri="{FF2B5EF4-FFF2-40B4-BE49-F238E27FC236}">
                <a16:creationId xmlns:a16="http://schemas.microsoft.com/office/drawing/2014/main" id="{C651CCB7-302F-40C8-BC00-D908A181513A}"/>
              </a:ext>
            </a:extLst>
          </p:cNvPr>
          <p:cNvSpPr>
            <a:spLocks noGrp="1"/>
          </p:cNvSpPr>
          <p:nvPr>
            <p:ph type="body" sz="quarter" idx="11"/>
          </p:nvPr>
        </p:nvSpPr>
        <p:spPr>
          <a:xfrm>
            <a:off x="334963" y="1456999"/>
            <a:ext cx="5761037" cy="4113539"/>
          </a:xfrm>
          <a:prstGeom prst="rect">
            <a:avLst/>
          </a:prstGeom>
        </p:spPr>
        <p:txBody>
          <a:bodyPr lIns="0" tIns="0" rIns="360000" bIns="0" anchor="ctr" anchorCtr="0"/>
          <a:lstStyle>
            <a:lvl1pPr marL="0" indent="0">
              <a:lnSpc>
                <a:spcPct val="120000"/>
              </a:lnSpc>
              <a:spcBef>
                <a:spcPts val="0"/>
              </a:spcBef>
              <a:buNone/>
              <a:defRPr sz="2000">
                <a:solidFill>
                  <a:srgbClr val="FFFFFF"/>
                </a:solidFill>
              </a:defRPr>
            </a:lvl1pPr>
            <a:lvl2pPr marL="742950" indent="-285750">
              <a:lnSpc>
                <a:spcPct val="120000"/>
              </a:lnSpc>
              <a:spcBef>
                <a:spcPts val="0"/>
              </a:spcBef>
              <a:buFont typeface="Wingdings" panose="05000000000000000000" pitchFamily="2" charset="2"/>
              <a:buChar char="§"/>
              <a:defRPr sz="2000">
                <a:solidFill>
                  <a:srgbClr val="FFFFFF"/>
                </a:solidFill>
              </a:defRPr>
            </a:lvl2pPr>
            <a:lvl3pPr marL="1200150" indent="-285750">
              <a:lnSpc>
                <a:spcPct val="120000"/>
              </a:lnSpc>
              <a:spcBef>
                <a:spcPts val="0"/>
              </a:spcBef>
              <a:buFont typeface="Wingdings" panose="05000000000000000000" pitchFamily="2" charset="2"/>
              <a:buChar char="§"/>
              <a:defRPr sz="2000">
                <a:solidFill>
                  <a:srgbClr val="FFFFFF"/>
                </a:solidFill>
              </a:defRPr>
            </a:lvl3pPr>
            <a:lvl4pPr marL="1657350" indent="-285750">
              <a:lnSpc>
                <a:spcPct val="120000"/>
              </a:lnSpc>
              <a:spcBef>
                <a:spcPts val="0"/>
              </a:spcBef>
              <a:buFont typeface="Wingdings" panose="05000000000000000000" pitchFamily="2" charset="2"/>
              <a:buChar char="§"/>
              <a:defRPr sz="2000">
                <a:solidFill>
                  <a:srgbClr val="FFFFFF"/>
                </a:solidFill>
              </a:defRPr>
            </a:lvl4pPr>
            <a:lvl5pPr marL="2114550" indent="-285750">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a:extLst>
              <a:ext uri="{FF2B5EF4-FFF2-40B4-BE49-F238E27FC236}">
                <a16:creationId xmlns:a16="http://schemas.microsoft.com/office/drawing/2014/main" id="{008704B8-BC99-42F6-A9E9-2B072E12D28F}"/>
              </a:ext>
            </a:extLst>
          </p:cNvPr>
          <p:cNvSpPr>
            <a:spLocks noGrp="1"/>
          </p:cNvSpPr>
          <p:nvPr>
            <p:ph type="pic" sz="quarter" idx="12"/>
          </p:nvPr>
        </p:nvSpPr>
        <p:spPr>
          <a:xfrm>
            <a:off x="7400032" y="-144000"/>
            <a:ext cx="5058668" cy="7200000"/>
          </a:xfrm>
          <a:custGeom>
            <a:avLst/>
            <a:gdLst>
              <a:gd name="connsiteX0" fmla="*/ 1439652 w 5058668"/>
              <a:gd name="connsiteY0" fmla="*/ 0 h 7200000"/>
              <a:gd name="connsiteX1" fmla="*/ 5058668 w 5058668"/>
              <a:gd name="connsiteY1" fmla="*/ 0 h 7200000"/>
              <a:gd name="connsiteX2" fmla="*/ 5058668 w 5058668"/>
              <a:gd name="connsiteY2" fmla="*/ 6093759 h 7200000"/>
              <a:gd name="connsiteX3" fmla="*/ 1789115 w 5058668"/>
              <a:gd name="connsiteY3" fmla="*/ 7200000 h 7200000"/>
              <a:gd name="connsiteX4" fmla="*/ 0 w 5058668"/>
              <a:gd name="connsiteY4" fmla="*/ 7200000 h 72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668" h="7200000">
                <a:moveTo>
                  <a:pt x="1439652" y="0"/>
                </a:moveTo>
                <a:lnTo>
                  <a:pt x="5058668" y="0"/>
                </a:lnTo>
                <a:lnTo>
                  <a:pt x="5058668" y="6093759"/>
                </a:lnTo>
                <a:lnTo>
                  <a:pt x="1789115" y="7200000"/>
                </a:lnTo>
                <a:lnTo>
                  <a:pt x="0" y="7200000"/>
                </a:lnTo>
                <a:close/>
              </a:path>
            </a:pathLst>
          </a:custGeom>
          <a:solidFill>
            <a:srgbClr val="FFFFFF"/>
          </a:solidFill>
        </p:spPr>
        <p:txBody>
          <a:bodyPr wrap="square" anchor="ctr" anchorCtr="1">
            <a:noAutofit/>
          </a:bodyPr>
          <a:lstStyle>
            <a:lvl1pPr marL="0" indent="0">
              <a:buNone/>
              <a:defRPr/>
            </a:lvl1pPr>
          </a:lstStyle>
          <a:p>
            <a:endParaRPr lang="en-GB"/>
          </a:p>
        </p:txBody>
      </p:sp>
    </p:spTree>
    <p:extLst>
      <p:ext uri="{BB962C8B-B14F-4D97-AF65-F5344CB8AC3E}">
        <p14:creationId xmlns:p14="http://schemas.microsoft.com/office/powerpoint/2010/main" val="127359273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12E4F94-AE0E-4B97-98D8-44580F6340E3}"/>
              </a:ext>
            </a:extLst>
          </p:cNvPr>
          <p:cNvGrpSpPr/>
          <p:nvPr userDrawn="1"/>
        </p:nvGrpSpPr>
        <p:grpSpPr>
          <a:xfrm>
            <a:off x="407612" y="436487"/>
            <a:ext cx="1099482" cy="872549"/>
            <a:chOff x="407612" y="361842"/>
            <a:chExt cx="1099482" cy="872549"/>
          </a:xfrm>
          <a:solidFill>
            <a:srgbClr val="FFFFFF"/>
          </a:solidFill>
        </p:grpSpPr>
        <p:sp>
          <p:nvSpPr>
            <p:cNvPr id="9" name="Freeform: Shape 8">
              <a:extLst>
                <a:ext uri="{FF2B5EF4-FFF2-40B4-BE49-F238E27FC236}">
                  <a16:creationId xmlns:a16="http://schemas.microsoft.com/office/drawing/2014/main" id="{C9335140-ED6A-470A-9FD1-62B679F9CFD0}"/>
                </a:ext>
              </a:extLst>
            </p:cNvPr>
            <p:cNvSpPr/>
            <p:nvPr/>
          </p:nvSpPr>
          <p:spPr>
            <a:xfrm>
              <a:off x="1067301" y="361842"/>
              <a:ext cx="439793" cy="872549"/>
            </a:xfrm>
            <a:custGeom>
              <a:avLst/>
              <a:gdLst>
                <a:gd name="connsiteX0" fmla="*/ 439793 w 439793"/>
                <a:gd name="connsiteY0" fmla="*/ 872550 h 872549"/>
                <a:gd name="connsiteX1" fmla="*/ 439793 w 439793"/>
                <a:gd name="connsiteY1" fmla="*/ 432756 h 872549"/>
                <a:gd name="connsiteX2" fmla="*/ 188891 w 439793"/>
                <a:gd name="connsiteY2" fmla="*/ 432756 h 872549"/>
                <a:gd name="connsiteX3" fmla="*/ 439793 w 439793"/>
                <a:gd name="connsiteY3" fmla="*/ 188671 h 872549"/>
                <a:gd name="connsiteX4" fmla="*/ 439793 w 439793"/>
                <a:gd name="connsiteY4" fmla="*/ 0 h 872549"/>
                <a:gd name="connsiteX5" fmla="*/ 0 w 439793"/>
                <a:gd name="connsiteY5" fmla="*/ 432756 h 872549"/>
                <a:gd name="connsiteX6" fmla="*/ 0 w 439793"/>
                <a:gd name="connsiteY6" fmla="*/ 432756 h 872549"/>
                <a:gd name="connsiteX7" fmla="*/ 0 w 439793"/>
                <a:gd name="connsiteY7" fmla="*/ 872550 h 87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93" h="872549">
                  <a:moveTo>
                    <a:pt x="439793" y="872550"/>
                  </a:moveTo>
                  <a:lnTo>
                    <a:pt x="439793" y="432756"/>
                  </a:lnTo>
                  <a:lnTo>
                    <a:pt x="188891" y="432756"/>
                  </a:lnTo>
                  <a:cubicBezTo>
                    <a:pt x="192700" y="296907"/>
                    <a:pt x="303891" y="188737"/>
                    <a:pt x="439793" y="188671"/>
                  </a:cubicBezTo>
                  <a:lnTo>
                    <a:pt x="439793" y="0"/>
                  </a:lnTo>
                  <a:cubicBezTo>
                    <a:pt x="199624" y="-31"/>
                    <a:pt x="3844" y="192618"/>
                    <a:pt x="0" y="432756"/>
                  </a:cubicBezTo>
                  <a:lnTo>
                    <a:pt x="0" y="432756"/>
                  </a:lnTo>
                  <a:lnTo>
                    <a:pt x="0" y="872550"/>
                  </a:lnTo>
                  <a:close/>
                </a:path>
              </a:pathLst>
            </a:custGeom>
            <a:grpFill/>
            <a:ln w="57150" cap="flat">
              <a:solidFill>
                <a:srgbClr val="FFFFFF"/>
              </a:solidFill>
              <a:prstDash val="solid"/>
              <a:miter/>
            </a:ln>
            <a:scene3d>
              <a:camera prst="orthographicFront"/>
              <a:lightRig rig="threePt" dir="t"/>
            </a:scene3d>
            <a:sp3d>
              <a:bevelB w="6350"/>
            </a:sp3d>
          </p:spPr>
          <p:txBody>
            <a:bodyPr rtlCol="0" anchor="ctr"/>
            <a:lstStyle/>
            <a:p>
              <a:endParaRPr lang="en-GB"/>
            </a:p>
          </p:txBody>
        </p:sp>
        <p:sp>
          <p:nvSpPr>
            <p:cNvPr id="10" name="Freeform: Shape 9">
              <a:extLst>
                <a:ext uri="{FF2B5EF4-FFF2-40B4-BE49-F238E27FC236}">
                  <a16:creationId xmlns:a16="http://schemas.microsoft.com/office/drawing/2014/main" id="{E917B023-4D42-4B62-AD7F-02539544A9AF}"/>
                </a:ext>
              </a:extLst>
            </p:cNvPr>
            <p:cNvSpPr/>
            <p:nvPr/>
          </p:nvSpPr>
          <p:spPr>
            <a:xfrm>
              <a:off x="407612" y="361842"/>
              <a:ext cx="439793" cy="872549"/>
            </a:xfrm>
            <a:custGeom>
              <a:avLst/>
              <a:gdLst>
                <a:gd name="connsiteX0" fmla="*/ 439793 w 439793"/>
                <a:gd name="connsiteY0" fmla="*/ 872550 h 872549"/>
                <a:gd name="connsiteX1" fmla="*/ 439793 w 439793"/>
                <a:gd name="connsiteY1" fmla="*/ 432756 h 872549"/>
                <a:gd name="connsiteX2" fmla="*/ 188891 w 439793"/>
                <a:gd name="connsiteY2" fmla="*/ 432756 h 872549"/>
                <a:gd name="connsiteX3" fmla="*/ 439793 w 439793"/>
                <a:gd name="connsiteY3" fmla="*/ 188671 h 872549"/>
                <a:gd name="connsiteX4" fmla="*/ 439793 w 439793"/>
                <a:gd name="connsiteY4" fmla="*/ 0 h 872549"/>
                <a:gd name="connsiteX5" fmla="*/ 0 w 439793"/>
                <a:gd name="connsiteY5" fmla="*/ 432756 h 872549"/>
                <a:gd name="connsiteX6" fmla="*/ 0 w 439793"/>
                <a:gd name="connsiteY6" fmla="*/ 432756 h 872549"/>
                <a:gd name="connsiteX7" fmla="*/ 0 w 439793"/>
                <a:gd name="connsiteY7" fmla="*/ 872550 h 87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93" h="872549">
                  <a:moveTo>
                    <a:pt x="439793" y="872550"/>
                  </a:moveTo>
                  <a:lnTo>
                    <a:pt x="439793" y="432756"/>
                  </a:lnTo>
                  <a:lnTo>
                    <a:pt x="188891" y="432756"/>
                  </a:lnTo>
                  <a:cubicBezTo>
                    <a:pt x="192700" y="296907"/>
                    <a:pt x="303890" y="188737"/>
                    <a:pt x="439793" y="188671"/>
                  </a:cubicBezTo>
                  <a:lnTo>
                    <a:pt x="439793" y="0"/>
                  </a:lnTo>
                  <a:cubicBezTo>
                    <a:pt x="199624" y="-31"/>
                    <a:pt x="3844" y="192618"/>
                    <a:pt x="0" y="432756"/>
                  </a:cubicBezTo>
                  <a:lnTo>
                    <a:pt x="0" y="432756"/>
                  </a:lnTo>
                  <a:lnTo>
                    <a:pt x="0" y="872550"/>
                  </a:lnTo>
                  <a:close/>
                </a:path>
              </a:pathLst>
            </a:custGeom>
            <a:grpFill/>
            <a:ln w="57150" cap="flat">
              <a:solidFill>
                <a:srgbClr val="FFFFFF"/>
              </a:solidFill>
              <a:prstDash val="solid"/>
              <a:miter/>
            </a:ln>
            <a:scene3d>
              <a:camera prst="orthographicFront"/>
              <a:lightRig rig="threePt" dir="t"/>
            </a:scene3d>
            <a:sp3d>
              <a:bevelB w="6350"/>
            </a:sp3d>
          </p:spPr>
          <p:txBody>
            <a:bodyPr rtlCol="0" anchor="ctr"/>
            <a:lstStyle/>
            <a:p>
              <a:endParaRPr lang="en-GB"/>
            </a:p>
          </p:txBody>
        </p:sp>
      </p:grpSp>
      <p:sp>
        <p:nvSpPr>
          <p:cNvPr id="13" name="Rectangle 12">
            <a:extLst>
              <a:ext uri="{FF2B5EF4-FFF2-40B4-BE49-F238E27FC236}">
                <a16:creationId xmlns:a16="http://schemas.microsoft.com/office/drawing/2014/main" id="{5284CC4A-D610-4657-8E9E-4C238FDDBD94}"/>
              </a:ext>
            </a:extLst>
          </p:cNvPr>
          <p:cNvSpPr/>
          <p:nvPr userDrawn="1"/>
        </p:nvSpPr>
        <p:spPr>
          <a:xfrm>
            <a:off x="334963" y="4823926"/>
            <a:ext cx="5761037"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4" name="Title 1">
            <a:extLst>
              <a:ext uri="{FF2B5EF4-FFF2-40B4-BE49-F238E27FC236}">
                <a16:creationId xmlns:a16="http://schemas.microsoft.com/office/drawing/2014/main" id="{F678E601-1C67-48DE-A5B5-81F5D8217859}"/>
              </a:ext>
            </a:extLst>
          </p:cNvPr>
          <p:cNvSpPr>
            <a:spLocks noGrp="1"/>
          </p:cNvSpPr>
          <p:nvPr>
            <p:ph type="title" hasCustomPrompt="1"/>
          </p:nvPr>
        </p:nvSpPr>
        <p:spPr>
          <a:xfrm>
            <a:off x="334963" y="1412874"/>
            <a:ext cx="5761037" cy="3429052"/>
          </a:xfrm>
          <a:prstGeom prst="rect">
            <a:avLst/>
          </a:prstGeom>
        </p:spPr>
        <p:txBody>
          <a:bodyPr lIns="0" tIns="0" rIns="0" bIns="108000" anchor="b" anchorCtr="0"/>
          <a:lstStyle>
            <a:lvl1pPr>
              <a:defRPr lang="en-GB" sz="3200" dirty="0">
                <a:solidFill>
                  <a:srgbClr val="FFFFFF"/>
                </a:solidFill>
              </a:defRPr>
            </a:lvl1pPr>
          </a:lstStyle>
          <a:p>
            <a:r>
              <a:rPr lang="en-US"/>
              <a:t>Add your quote here</a:t>
            </a:r>
            <a:endParaRPr lang="en-GB"/>
          </a:p>
        </p:txBody>
      </p:sp>
      <p:sp>
        <p:nvSpPr>
          <p:cNvPr id="15" name="Text Placeholder 6">
            <a:extLst>
              <a:ext uri="{FF2B5EF4-FFF2-40B4-BE49-F238E27FC236}">
                <a16:creationId xmlns:a16="http://schemas.microsoft.com/office/drawing/2014/main" id="{B164FE9E-0466-4E22-8E7B-D63310192743}"/>
              </a:ext>
            </a:extLst>
          </p:cNvPr>
          <p:cNvSpPr>
            <a:spLocks noGrp="1"/>
          </p:cNvSpPr>
          <p:nvPr>
            <p:ph type="body" sz="quarter" idx="10" hasCustomPrompt="1"/>
          </p:nvPr>
        </p:nvSpPr>
        <p:spPr>
          <a:xfrm>
            <a:off x="334963" y="4841926"/>
            <a:ext cx="5761037" cy="804271"/>
          </a:xfrm>
          <a:prstGeom prst="rect">
            <a:avLst/>
          </a:prstGeom>
        </p:spPr>
        <p:txBody>
          <a:bodyPr lIns="0" tIns="180000" rIns="0" bIns="0"/>
          <a:lstStyle>
            <a:lvl1pPr marL="0" indent="0">
              <a:buNone/>
              <a:defRPr sz="1600" i="1" cap="all" baseline="0">
                <a:solidFill>
                  <a:srgbClr val="FFFFFF"/>
                </a:solidFill>
                <a:latin typeface="Cooper Hewitt Book" pitchFamily="2" charset="0"/>
                <a:ea typeface="Cooper Hewitt Book" pitchFamily="2" charset="0"/>
              </a:defRPr>
            </a:lvl1pPr>
            <a:lvl2pPr marL="457200" indent="0">
              <a:buNone/>
              <a:defRPr i="1">
                <a:solidFill>
                  <a:srgbClr val="FFFFFF"/>
                </a:solidFill>
                <a:latin typeface="Cooper Hewitt Book" pitchFamily="2" charset="0"/>
                <a:ea typeface="Cooper Hewitt Book" pitchFamily="2" charset="0"/>
              </a:defRPr>
            </a:lvl2pPr>
            <a:lvl3pPr marL="914400" indent="0">
              <a:buNone/>
              <a:defRPr i="1">
                <a:solidFill>
                  <a:srgbClr val="FFFFFF"/>
                </a:solidFill>
                <a:latin typeface="Cooper Hewitt Book" pitchFamily="2" charset="0"/>
                <a:ea typeface="Cooper Hewitt Book" pitchFamily="2" charset="0"/>
              </a:defRPr>
            </a:lvl3pPr>
            <a:lvl4pPr marL="1371600" indent="0">
              <a:buNone/>
              <a:defRPr i="1">
                <a:solidFill>
                  <a:srgbClr val="FFFFFF"/>
                </a:solidFill>
                <a:latin typeface="Cooper Hewitt Book" pitchFamily="2" charset="0"/>
                <a:ea typeface="Cooper Hewitt Book" pitchFamily="2" charset="0"/>
              </a:defRPr>
            </a:lvl4pPr>
            <a:lvl5pPr marL="1828800" indent="0">
              <a:buNone/>
              <a:defRPr i="1">
                <a:solidFill>
                  <a:srgbClr val="FFFFFF"/>
                </a:solidFill>
                <a:latin typeface="Cooper Hewitt Book" pitchFamily="2" charset="0"/>
                <a:ea typeface="Cooper Hewitt Book" pitchFamily="2" charset="0"/>
              </a:defRPr>
            </a:lvl5pPr>
          </a:lstStyle>
          <a:p>
            <a:pPr lvl="0"/>
            <a:r>
              <a:rPr lang="en-US"/>
              <a:t>Add the name here</a:t>
            </a:r>
          </a:p>
        </p:txBody>
      </p:sp>
      <p:sp>
        <p:nvSpPr>
          <p:cNvPr id="17" name="Picture Placeholder 16">
            <a:extLst>
              <a:ext uri="{FF2B5EF4-FFF2-40B4-BE49-F238E27FC236}">
                <a16:creationId xmlns:a16="http://schemas.microsoft.com/office/drawing/2014/main" id="{EF7A70EA-F802-49C2-B6B4-9DB6213613AA}"/>
              </a:ext>
            </a:extLst>
          </p:cNvPr>
          <p:cNvSpPr>
            <a:spLocks noGrp="1"/>
          </p:cNvSpPr>
          <p:nvPr>
            <p:ph type="pic" sz="quarter" idx="13"/>
          </p:nvPr>
        </p:nvSpPr>
        <p:spPr>
          <a:xfrm>
            <a:off x="7400032" y="-144000"/>
            <a:ext cx="5058668" cy="7200000"/>
          </a:xfrm>
          <a:custGeom>
            <a:avLst/>
            <a:gdLst>
              <a:gd name="connsiteX0" fmla="*/ 1439652 w 5058668"/>
              <a:gd name="connsiteY0" fmla="*/ 0 h 7200000"/>
              <a:gd name="connsiteX1" fmla="*/ 5058668 w 5058668"/>
              <a:gd name="connsiteY1" fmla="*/ 0 h 7200000"/>
              <a:gd name="connsiteX2" fmla="*/ 5058668 w 5058668"/>
              <a:gd name="connsiteY2" fmla="*/ 6093759 h 7200000"/>
              <a:gd name="connsiteX3" fmla="*/ 1789115 w 5058668"/>
              <a:gd name="connsiteY3" fmla="*/ 7200000 h 7200000"/>
              <a:gd name="connsiteX4" fmla="*/ 0 w 5058668"/>
              <a:gd name="connsiteY4" fmla="*/ 7200000 h 72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668" h="7200000">
                <a:moveTo>
                  <a:pt x="1439652" y="0"/>
                </a:moveTo>
                <a:lnTo>
                  <a:pt x="5058668" y="0"/>
                </a:lnTo>
                <a:lnTo>
                  <a:pt x="5058668" y="6093759"/>
                </a:lnTo>
                <a:lnTo>
                  <a:pt x="1789115" y="7200000"/>
                </a:lnTo>
                <a:lnTo>
                  <a:pt x="0" y="7200000"/>
                </a:lnTo>
                <a:close/>
              </a:path>
            </a:pathLst>
          </a:custGeom>
          <a:solidFill>
            <a:srgbClr val="FFFFFF"/>
          </a:solidFill>
        </p:spPr>
        <p:txBody>
          <a:bodyPr wrap="square" anchor="ctr" anchorCtr="1">
            <a:noAutofit/>
          </a:bodyPr>
          <a:lstStyle>
            <a:lvl1pPr marL="0" indent="0">
              <a:buNone/>
              <a:defRPr/>
            </a:lvl1pPr>
          </a:lstStyle>
          <a:p>
            <a:endParaRPr lang="en-GB"/>
          </a:p>
        </p:txBody>
      </p:sp>
    </p:spTree>
    <p:extLst>
      <p:ext uri="{BB962C8B-B14F-4D97-AF65-F5344CB8AC3E}">
        <p14:creationId xmlns:p14="http://schemas.microsoft.com/office/powerpoint/2010/main" val="1372641442"/>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9" name="Title 15">
            <a:extLst>
              <a:ext uri="{FF2B5EF4-FFF2-40B4-BE49-F238E27FC236}">
                <a16:creationId xmlns:a16="http://schemas.microsoft.com/office/drawing/2014/main" id="{D3E81000-15C1-4F0B-8E2B-9245563FD8AC}"/>
              </a:ext>
            </a:extLst>
          </p:cNvPr>
          <p:cNvSpPr>
            <a:spLocks noGrp="1"/>
          </p:cNvSpPr>
          <p:nvPr>
            <p:ph type="title" hasCustomPrompt="1"/>
          </p:nvPr>
        </p:nvSpPr>
        <p:spPr>
          <a:xfrm>
            <a:off x="334963" y="368300"/>
            <a:ext cx="5761037" cy="1077692"/>
          </a:xfrm>
          <a:prstGeom prst="rect">
            <a:avLst/>
          </a:prstGeom>
        </p:spPr>
        <p:txBody>
          <a:bodyPr lIns="0" tIns="0" rIns="360000" bIns="0" anchor="ctr" anchorCtr="0"/>
          <a:lstStyle>
            <a:lvl1pPr>
              <a:defRPr sz="3200" b="0" i="1" cap="all" baseline="0">
                <a:solidFill>
                  <a:srgbClr val="FFFFFF"/>
                </a:solidFill>
              </a:defRPr>
            </a:lvl1pPr>
          </a:lstStyle>
          <a:p>
            <a:r>
              <a:rPr lang="en-US"/>
              <a:t>CLICK TO ADD TITLE</a:t>
            </a:r>
            <a:endParaRPr lang="en-GB"/>
          </a:p>
        </p:txBody>
      </p:sp>
      <p:sp>
        <p:nvSpPr>
          <p:cNvPr id="31" name="Rectangle 30">
            <a:extLst>
              <a:ext uri="{FF2B5EF4-FFF2-40B4-BE49-F238E27FC236}">
                <a16:creationId xmlns:a16="http://schemas.microsoft.com/office/drawing/2014/main" id="{915C622A-1B11-4CD6-86C2-65BB42E45360}"/>
              </a:ext>
            </a:extLst>
          </p:cNvPr>
          <p:cNvSpPr/>
          <p:nvPr userDrawn="1"/>
        </p:nvSpPr>
        <p:spPr>
          <a:xfrm>
            <a:off x="334963" y="1456999"/>
            <a:ext cx="5761037"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3" name="Text Placeholder 2">
            <a:extLst>
              <a:ext uri="{FF2B5EF4-FFF2-40B4-BE49-F238E27FC236}">
                <a16:creationId xmlns:a16="http://schemas.microsoft.com/office/drawing/2014/main" id="{7D2BB0DD-CFB4-4495-BCF1-A7434EC196E0}"/>
              </a:ext>
            </a:extLst>
          </p:cNvPr>
          <p:cNvSpPr>
            <a:spLocks noGrp="1"/>
          </p:cNvSpPr>
          <p:nvPr>
            <p:ph type="body" sz="quarter" idx="11"/>
          </p:nvPr>
        </p:nvSpPr>
        <p:spPr>
          <a:xfrm>
            <a:off x="334963" y="1474999"/>
            <a:ext cx="5761037" cy="987865"/>
          </a:xfrm>
          <a:prstGeom prst="rect">
            <a:avLst/>
          </a:prstGeom>
        </p:spPr>
        <p:txBody>
          <a:bodyPr lIns="0" tIns="0" rIns="360000" bIns="0" anchor="ctr" anchorCtr="0"/>
          <a:lstStyle>
            <a:lvl1pPr marL="0" indent="0">
              <a:buNone/>
              <a:defRPr sz="2200">
                <a:solidFill>
                  <a:srgbClr val="FFFFFF"/>
                </a:solidFill>
              </a:defRPr>
            </a:lvl1pPr>
            <a:lvl2pPr marL="742950" indent="-285750">
              <a:buFont typeface="Wingdings" panose="05000000000000000000" pitchFamily="2" charset="2"/>
              <a:buChar char="§"/>
              <a:defRPr sz="2200">
                <a:solidFill>
                  <a:srgbClr val="FFFFFF"/>
                </a:solidFill>
              </a:defRPr>
            </a:lvl2pPr>
            <a:lvl3pPr marL="1200150" indent="-285750">
              <a:buFont typeface="Wingdings" panose="05000000000000000000" pitchFamily="2" charset="2"/>
              <a:buChar char="§"/>
              <a:defRPr sz="2200">
                <a:solidFill>
                  <a:srgbClr val="FFFFFF"/>
                </a:solidFill>
              </a:defRPr>
            </a:lvl3pPr>
            <a:lvl4pPr marL="1657350" indent="-285750">
              <a:buFont typeface="Wingdings" panose="05000000000000000000" pitchFamily="2" charset="2"/>
              <a:buChar char="§"/>
              <a:defRPr sz="2200">
                <a:solidFill>
                  <a:srgbClr val="FFFFFF"/>
                </a:solidFill>
              </a:defRPr>
            </a:lvl4pPr>
            <a:lvl5pPr marL="2114550" indent="-285750">
              <a:buFont typeface="Wingdings" panose="05000000000000000000" pitchFamily="2" charset="2"/>
              <a:buChar char="§"/>
              <a:defRPr sz="2200">
                <a:solidFill>
                  <a:srgbClr val="FFFFFF"/>
                </a:solidFill>
              </a:defRPr>
            </a:lvl5pPr>
          </a:lstStyle>
          <a:p>
            <a:pPr lvl="0"/>
            <a:r>
              <a:rPr lang="en-US"/>
              <a:t>Click to edit Master text style</a:t>
            </a:r>
          </a:p>
        </p:txBody>
      </p:sp>
      <p:pic>
        <p:nvPicPr>
          <p:cNvPr id="35" name="Picture 11">
            <a:extLst>
              <a:ext uri="{FF2B5EF4-FFF2-40B4-BE49-F238E27FC236}">
                <a16:creationId xmlns:a16="http://schemas.microsoft.com/office/drawing/2014/main" id="{EDF0997E-150F-49D4-B28D-375BD07A837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34963" y="2655156"/>
            <a:ext cx="288000" cy="288000"/>
          </a:xfrm>
          <a:prstGeom prst="rect">
            <a:avLst/>
          </a:prstGeom>
        </p:spPr>
      </p:pic>
      <p:sp>
        <p:nvSpPr>
          <p:cNvPr id="36" name="Text Placeholder 21">
            <a:extLst>
              <a:ext uri="{FF2B5EF4-FFF2-40B4-BE49-F238E27FC236}">
                <a16:creationId xmlns:a16="http://schemas.microsoft.com/office/drawing/2014/main" id="{DE84C7B7-9CCD-435A-8E58-D866FA960A55}"/>
              </a:ext>
            </a:extLst>
          </p:cNvPr>
          <p:cNvSpPr>
            <a:spLocks noGrp="1"/>
          </p:cNvSpPr>
          <p:nvPr>
            <p:ph type="body" sz="quarter" idx="13" hasCustomPrompt="1"/>
          </p:nvPr>
        </p:nvSpPr>
        <p:spPr>
          <a:xfrm>
            <a:off x="622963" y="265231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200" i="1">
                <a:solidFill>
                  <a:srgbClr val="FFFFFF"/>
                </a:solidFill>
                <a:latin typeface="+mj-lt"/>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37" name="Text Placeholder 21">
            <a:extLst>
              <a:ext uri="{FF2B5EF4-FFF2-40B4-BE49-F238E27FC236}">
                <a16:creationId xmlns:a16="http://schemas.microsoft.com/office/drawing/2014/main" id="{03DC4D78-A607-4F64-88D8-763F3EB5A672}"/>
              </a:ext>
            </a:extLst>
          </p:cNvPr>
          <p:cNvSpPr>
            <a:spLocks noGrp="1"/>
          </p:cNvSpPr>
          <p:nvPr>
            <p:ph type="body" sz="quarter" idx="14" hasCustomPrompt="1"/>
          </p:nvPr>
        </p:nvSpPr>
        <p:spPr>
          <a:xfrm>
            <a:off x="622963" y="3135439"/>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200" i="1">
                <a:solidFill>
                  <a:srgbClr val="FFFFFF"/>
                </a:solidFill>
                <a:latin typeface="+mj-lt"/>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8" name="Picture 2">
            <a:extLst>
              <a:ext uri="{FF2B5EF4-FFF2-40B4-BE49-F238E27FC236}">
                <a16:creationId xmlns:a16="http://schemas.microsoft.com/office/drawing/2014/main" id="{8DEB1AC2-316F-4E9D-B831-139EA3BDAA83}"/>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34963" y="3135448"/>
            <a:ext cx="288000" cy="288000"/>
          </a:xfrm>
          <a:prstGeom prst="rect">
            <a:avLst/>
          </a:prstGeom>
        </p:spPr>
      </p:pic>
      <p:grpSp>
        <p:nvGrpSpPr>
          <p:cNvPr id="39" name="Group 38">
            <a:extLst>
              <a:ext uri="{FF2B5EF4-FFF2-40B4-BE49-F238E27FC236}">
                <a16:creationId xmlns:a16="http://schemas.microsoft.com/office/drawing/2014/main" id="{60F6A0F4-1DEB-4A43-89A5-926853E340C1}"/>
              </a:ext>
            </a:extLst>
          </p:cNvPr>
          <p:cNvGrpSpPr/>
          <p:nvPr userDrawn="1"/>
        </p:nvGrpSpPr>
        <p:grpSpPr>
          <a:xfrm>
            <a:off x="334963" y="3615740"/>
            <a:ext cx="5781673" cy="288006"/>
            <a:chOff x="371474" y="4185329"/>
            <a:chExt cx="5781673" cy="288006"/>
          </a:xfrm>
        </p:grpSpPr>
        <p:pic>
          <p:nvPicPr>
            <p:cNvPr id="40" name="Picture 15">
              <a:extLst>
                <a:ext uri="{FF2B5EF4-FFF2-40B4-BE49-F238E27FC236}">
                  <a16:creationId xmlns:a16="http://schemas.microsoft.com/office/drawing/2014/main" id="{7CD62F1E-AA04-4548-A9AA-1C8B017991C9}"/>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71474" y="4185335"/>
              <a:ext cx="288000" cy="288000"/>
            </a:xfrm>
            <a:prstGeom prst="rect">
              <a:avLst/>
            </a:prstGeom>
          </p:spPr>
        </p:pic>
        <p:sp>
          <p:nvSpPr>
            <p:cNvPr id="41" name="TextBox 40">
              <a:extLst>
                <a:ext uri="{FF2B5EF4-FFF2-40B4-BE49-F238E27FC236}">
                  <a16:creationId xmlns:a16="http://schemas.microsoft.com/office/drawing/2014/main" id="{F315E144-4FDC-49AB-8AEB-7103F4792B7E}"/>
                </a:ext>
              </a:extLst>
            </p:cNvPr>
            <p:cNvSpPr txBox="1"/>
            <p:nvPr userDrawn="1"/>
          </p:nvSpPr>
          <p:spPr>
            <a:xfrm>
              <a:off x="659472" y="4185329"/>
              <a:ext cx="5493675"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200" i="1">
                  <a:solidFill>
                    <a:srgbClr val="FFFFFF"/>
                  </a:solidFill>
                  <a:latin typeface="+mj-lt"/>
                </a:rPr>
                <a:t>WWW. SENEDDIEUENCTID.CYMRU  |  WWW. YOUTHPARLIAMENT.WALES</a:t>
              </a:r>
              <a:endParaRPr lang="en-GB" sz="1200" i="1">
                <a:solidFill>
                  <a:srgbClr val="FFFFFF"/>
                </a:solidFill>
                <a:latin typeface="+mj-lt"/>
              </a:endParaRPr>
            </a:p>
          </p:txBody>
        </p:sp>
      </p:grpSp>
      <p:grpSp>
        <p:nvGrpSpPr>
          <p:cNvPr id="42" name="Group 41">
            <a:extLst>
              <a:ext uri="{FF2B5EF4-FFF2-40B4-BE49-F238E27FC236}">
                <a16:creationId xmlns:a16="http://schemas.microsoft.com/office/drawing/2014/main" id="{21766D03-2CE9-4497-B3F2-53A805183F8B}"/>
              </a:ext>
            </a:extLst>
          </p:cNvPr>
          <p:cNvGrpSpPr/>
          <p:nvPr userDrawn="1"/>
        </p:nvGrpSpPr>
        <p:grpSpPr>
          <a:xfrm>
            <a:off x="334963" y="4096038"/>
            <a:ext cx="5245222" cy="288006"/>
            <a:chOff x="378497" y="4617216"/>
            <a:chExt cx="5245222" cy="288006"/>
          </a:xfrm>
        </p:grpSpPr>
        <p:pic>
          <p:nvPicPr>
            <p:cNvPr id="43" name="Picture 6">
              <a:extLst>
                <a:ext uri="{FF2B5EF4-FFF2-40B4-BE49-F238E27FC236}">
                  <a16:creationId xmlns:a16="http://schemas.microsoft.com/office/drawing/2014/main" id="{7E7A0441-50CE-41E5-9052-1A178153E6AF}"/>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78497" y="4617216"/>
              <a:ext cx="288000" cy="288000"/>
            </a:xfrm>
            <a:prstGeom prst="rect">
              <a:avLst/>
            </a:prstGeom>
          </p:spPr>
        </p:pic>
        <p:sp>
          <p:nvSpPr>
            <p:cNvPr id="44" name="TextBox 43">
              <a:extLst>
                <a:ext uri="{FF2B5EF4-FFF2-40B4-BE49-F238E27FC236}">
                  <a16:creationId xmlns:a16="http://schemas.microsoft.com/office/drawing/2014/main" id="{EA8124DC-0931-4A4C-A867-2A5F0F90B146}"/>
                </a:ext>
              </a:extLst>
            </p:cNvPr>
            <p:cNvSpPr txBox="1"/>
            <p:nvPr userDrawn="1"/>
          </p:nvSpPr>
          <p:spPr>
            <a:xfrm>
              <a:off x="659473" y="4628223"/>
              <a:ext cx="496424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200" b="1" i="1">
                  <a:solidFill>
                    <a:srgbClr val="FFFFFF"/>
                  </a:solidFill>
                  <a:latin typeface="+mj-lt"/>
                </a:rPr>
                <a:t>WELSHYOUTHPARLIAMENT | SENEDDIEUENCTIDCYMRU</a:t>
              </a:r>
              <a:endParaRPr lang="en-GB" sz="1200" b="1" i="1">
                <a:solidFill>
                  <a:srgbClr val="FFFFFF"/>
                </a:solidFill>
                <a:latin typeface="+mj-lt"/>
              </a:endParaRPr>
            </a:p>
          </p:txBody>
        </p:sp>
      </p:grpSp>
      <p:grpSp>
        <p:nvGrpSpPr>
          <p:cNvPr id="45" name="Group 44">
            <a:extLst>
              <a:ext uri="{FF2B5EF4-FFF2-40B4-BE49-F238E27FC236}">
                <a16:creationId xmlns:a16="http://schemas.microsoft.com/office/drawing/2014/main" id="{D4645E1B-B9F5-40A2-B41D-95B569ED06DC}"/>
              </a:ext>
            </a:extLst>
          </p:cNvPr>
          <p:cNvGrpSpPr/>
          <p:nvPr userDrawn="1"/>
        </p:nvGrpSpPr>
        <p:grpSpPr>
          <a:xfrm>
            <a:off x="334963" y="4576336"/>
            <a:ext cx="5346666" cy="288000"/>
            <a:chOff x="378497" y="5049094"/>
            <a:chExt cx="5346666" cy="288000"/>
          </a:xfrm>
        </p:grpSpPr>
        <p:pic>
          <p:nvPicPr>
            <p:cNvPr id="46" name="Picture 4">
              <a:extLst>
                <a:ext uri="{FF2B5EF4-FFF2-40B4-BE49-F238E27FC236}">
                  <a16:creationId xmlns:a16="http://schemas.microsoft.com/office/drawing/2014/main" id="{1C22F09F-E851-4F8E-8B54-E8A6AC460650}"/>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78497" y="5049094"/>
              <a:ext cx="288000" cy="288000"/>
            </a:xfrm>
            <a:prstGeom prst="rect">
              <a:avLst/>
            </a:prstGeom>
          </p:spPr>
        </p:pic>
        <p:sp>
          <p:nvSpPr>
            <p:cNvPr id="47" name="TextBox 46">
              <a:extLst>
                <a:ext uri="{FF2B5EF4-FFF2-40B4-BE49-F238E27FC236}">
                  <a16:creationId xmlns:a16="http://schemas.microsoft.com/office/drawing/2014/main" id="{0FE0061F-5E37-4EE3-9A04-3086F7931979}"/>
                </a:ext>
              </a:extLst>
            </p:cNvPr>
            <p:cNvSpPr txBox="1"/>
            <p:nvPr userDrawn="1"/>
          </p:nvSpPr>
          <p:spPr>
            <a:xfrm>
              <a:off x="666496" y="5060095"/>
              <a:ext cx="5058667"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200" i="1">
                  <a:solidFill>
                    <a:srgbClr val="FFFFFF"/>
                  </a:solidFill>
                  <a:latin typeface="+mj-lt"/>
                </a:rPr>
                <a:t>WELSHYOUTHPARLIAMENT | SENEDDIEUENCTIDCYMRU</a:t>
              </a:r>
              <a:endParaRPr lang="en-GB" sz="1200" i="1">
                <a:solidFill>
                  <a:srgbClr val="FFFFFF"/>
                </a:solidFill>
                <a:latin typeface="+mj-lt"/>
              </a:endParaRPr>
            </a:p>
          </p:txBody>
        </p:sp>
      </p:grpSp>
      <p:grpSp>
        <p:nvGrpSpPr>
          <p:cNvPr id="48" name="Group 47">
            <a:extLst>
              <a:ext uri="{FF2B5EF4-FFF2-40B4-BE49-F238E27FC236}">
                <a16:creationId xmlns:a16="http://schemas.microsoft.com/office/drawing/2014/main" id="{4FC43FD2-AE59-4E8B-8EF3-4987977ED898}"/>
              </a:ext>
            </a:extLst>
          </p:cNvPr>
          <p:cNvGrpSpPr/>
          <p:nvPr userDrawn="1"/>
        </p:nvGrpSpPr>
        <p:grpSpPr>
          <a:xfrm>
            <a:off x="334963" y="5056628"/>
            <a:ext cx="4486276" cy="288000"/>
            <a:chOff x="378497" y="5480975"/>
            <a:chExt cx="4486276" cy="288000"/>
          </a:xfrm>
        </p:grpSpPr>
        <p:pic>
          <p:nvPicPr>
            <p:cNvPr id="49" name="Picture 13">
              <a:extLst>
                <a:ext uri="{FF2B5EF4-FFF2-40B4-BE49-F238E27FC236}">
                  <a16:creationId xmlns:a16="http://schemas.microsoft.com/office/drawing/2014/main" id="{B7661CBA-9F18-4F6B-BC79-755DA68A8618}"/>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78497" y="5480975"/>
              <a:ext cx="288000" cy="288000"/>
            </a:xfrm>
            <a:prstGeom prst="rect">
              <a:avLst/>
            </a:prstGeom>
          </p:spPr>
        </p:pic>
        <p:sp>
          <p:nvSpPr>
            <p:cNvPr id="50" name="TextBox 49">
              <a:extLst>
                <a:ext uri="{FF2B5EF4-FFF2-40B4-BE49-F238E27FC236}">
                  <a16:creationId xmlns:a16="http://schemas.microsoft.com/office/drawing/2014/main" id="{F1B7013B-0EE4-4ED4-9D99-4D7DEFDDB47D}"/>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200" i="1" cap="all" baseline="0" err="1">
                  <a:solidFill>
                    <a:srgbClr val="FFFFFF"/>
                  </a:solidFill>
                  <a:latin typeface="+mj-lt"/>
                </a:rPr>
                <a:t>welshyouthparl</a:t>
              </a:r>
              <a:r>
                <a:rPr lang="en-US" sz="1200" i="1" cap="all">
                  <a:solidFill>
                    <a:srgbClr val="FFFFFF"/>
                  </a:solidFill>
                  <a:latin typeface="+mj-lt"/>
                </a:rPr>
                <a:t>  |  </a:t>
              </a:r>
              <a:r>
                <a:rPr lang="en-US" sz="1200" i="1" cap="all" err="1">
                  <a:solidFill>
                    <a:srgbClr val="FFFFFF"/>
                  </a:solidFill>
                  <a:latin typeface="+mj-lt"/>
                </a:rPr>
                <a:t>seneddieuenctid</a:t>
              </a:r>
              <a:endParaRPr lang="en-GB" sz="1200" i="1" cap="all">
                <a:solidFill>
                  <a:srgbClr val="FFFFFF"/>
                </a:solidFill>
                <a:latin typeface="+mj-lt"/>
              </a:endParaRPr>
            </a:p>
          </p:txBody>
        </p:sp>
      </p:grpSp>
      <p:sp>
        <p:nvSpPr>
          <p:cNvPr id="23" name="Picture Placeholder 22">
            <a:extLst>
              <a:ext uri="{FF2B5EF4-FFF2-40B4-BE49-F238E27FC236}">
                <a16:creationId xmlns:a16="http://schemas.microsoft.com/office/drawing/2014/main" id="{ADE7E34D-CDB6-4B0B-BFBC-0667DFC1C7D4}"/>
              </a:ext>
            </a:extLst>
          </p:cNvPr>
          <p:cNvSpPr>
            <a:spLocks noGrp="1"/>
          </p:cNvSpPr>
          <p:nvPr>
            <p:ph type="pic" sz="quarter" idx="16"/>
          </p:nvPr>
        </p:nvSpPr>
        <p:spPr>
          <a:xfrm>
            <a:off x="7400032" y="-144000"/>
            <a:ext cx="5058668" cy="7200000"/>
          </a:xfrm>
          <a:custGeom>
            <a:avLst/>
            <a:gdLst>
              <a:gd name="connsiteX0" fmla="*/ 1439652 w 5058668"/>
              <a:gd name="connsiteY0" fmla="*/ 0 h 7200000"/>
              <a:gd name="connsiteX1" fmla="*/ 5058668 w 5058668"/>
              <a:gd name="connsiteY1" fmla="*/ 0 h 7200000"/>
              <a:gd name="connsiteX2" fmla="*/ 5058668 w 5058668"/>
              <a:gd name="connsiteY2" fmla="*/ 6093759 h 7200000"/>
              <a:gd name="connsiteX3" fmla="*/ 1789115 w 5058668"/>
              <a:gd name="connsiteY3" fmla="*/ 7200000 h 7200000"/>
              <a:gd name="connsiteX4" fmla="*/ 0 w 5058668"/>
              <a:gd name="connsiteY4" fmla="*/ 7200000 h 72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668" h="7200000">
                <a:moveTo>
                  <a:pt x="1439652" y="0"/>
                </a:moveTo>
                <a:lnTo>
                  <a:pt x="5058668" y="0"/>
                </a:lnTo>
                <a:lnTo>
                  <a:pt x="5058668" y="6093759"/>
                </a:lnTo>
                <a:lnTo>
                  <a:pt x="1789115" y="7200000"/>
                </a:lnTo>
                <a:lnTo>
                  <a:pt x="0" y="7200000"/>
                </a:lnTo>
                <a:close/>
              </a:path>
            </a:pathLst>
          </a:custGeom>
          <a:solidFill>
            <a:srgbClr val="FFFFFF"/>
          </a:solidFill>
        </p:spPr>
        <p:txBody>
          <a:bodyPr wrap="square" anchor="ctr" anchorCtr="1">
            <a:noAutofit/>
          </a:bodyPr>
          <a:lstStyle>
            <a:lvl1pPr marL="0" indent="0">
              <a:buNone/>
              <a:defRPr/>
            </a:lvl1pPr>
          </a:lstStyle>
          <a:p>
            <a:endParaRPr lang="en-GB"/>
          </a:p>
        </p:txBody>
      </p:sp>
    </p:spTree>
    <p:extLst>
      <p:ext uri="{BB962C8B-B14F-4D97-AF65-F5344CB8AC3E}">
        <p14:creationId xmlns:p14="http://schemas.microsoft.com/office/powerpoint/2010/main" val="221437465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dd image to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153924-CFB6-4CB1-8136-C354BCD11A3F}"/>
              </a:ext>
            </a:extLst>
          </p:cNvPr>
          <p:cNvGrpSpPr/>
          <p:nvPr userDrawn="1"/>
        </p:nvGrpSpPr>
        <p:grpSpPr>
          <a:xfrm>
            <a:off x="0" y="0"/>
            <a:ext cx="12199601" cy="6858000"/>
            <a:chOff x="0" y="0"/>
            <a:chExt cx="12199601" cy="6858000"/>
          </a:xfrm>
        </p:grpSpPr>
        <p:sp>
          <p:nvSpPr>
            <p:cNvPr id="3" name="Rectangle 2">
              <a:extLst>
                <a:ext uri="{FF2B5EF4-FFF2-40B4-BE49-F238E27FC236}">
                  <a16:creationId xmlns:a16="http://schemas.microsoft.com/office/drawing/2014/main" id="{C10003F1-CF20-4C81-96B6-7D6F43921AAF}"/>
                </a:ext>
              </a:extLst>
            </p:cNvPr>
            <p:cNvSpPr/>
            <p:nvPr userDrawn="1"/>
          </p:nvSpPr>
          <p:spPr>
            <a:xfrm>
              <a:off x="0" y="0"/>
              <a:ext cx="12199601" cy="6858000"/>
            </a:xfrm>
            <a:prstGeom prst="rect">
              <a:avLst/>
            </a:prstGeom>
            <a:gradFill flip="none" rotWithShape="1">
              <a:gsLst>
                <a:gs pos="0">
                  <a:srgbClr val="000000">
                    <a:alpha val="65000"/>
                  </a:srgbClr>
                </a:gs>
                <a:gs pos="100000">
                  <a:srgbClr val="000000">
                    <a:alpha val="0"/>
                  </a:srgbClr>
                </a:gs>
              </a:gsLst>
              <a:lin ang="17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mn-cs"/>
              </a:endParaRPr>
            </a:p>
          </p:txBody>
        </p:sp>
        <p:pic>
          <p:nvPicPr>
            <p:cNvPr id="4" name="Picture 3" descr="A picture containing drawing&#10;&#10;Description automatically generated">
              <a:extLst>
                <a:ext uri="{FF2B5EF4-FFF2-40B4-BE49-F238E27FC236}">
                  <a16:creationId xmlns:a16="http://schemas.microsoft.com/office/drawing/2014/main" id="{1F2F5650-6A3B-46C8-ACBE-A0DF45BAC0A9}"/>
                </a:ext>
              </a:extLst>
            </p:cNvPr>
            <p:cNvPicPr>
              <a:picLocks noChangeAspect="1"/>
            </p:cNvPicPr>
            <p:nvPr userDrawn="1"/>
          </p:nvPicPr>
          <p:blipFill>
            <a:blip r:embed="rId2"/>
            <a:stretch>
              <a:fillRect/>
            </a:stretch>
          </p:blipFill>
          <p:spPr>
            <a:xfrm>
              <a:off x="360360" y="6136255"/>
              <a:ext cx="2244705" cy="360000"/>
            </a:xfrm>
            <a:prstGeom prst="rect">
              <a:avLst/>
            </a:prstGeom>
          </p:spPr>
        </p:pic>
      </p:grpSp>
    </p:spTree>
    <p:extLst>
      <p:ext uri="{BB962C8B-B14F-4D97-AF65-F5344CB8AC3E}">
        <p14:creationId xmlns:p14="http://schemas.microsoft.com/office/powerpoint/2010/main" val="282738800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14" name="Media Placeholder 13">
            <a:extLst>
              <a:ext uri="{FF2B5EF4-FFF2-40B4-BE49-F238E27FC236}">
                <a16:creationId xmlns:a16="http://schemas.microsoft.com/office/drawing/2014/main" id="{687A612B-E5DD-4AB1-BB7A-D95391930244}"/>
              </a:ext>
            </a:extLst>
          </p:cNvPr>
          <p:cNvSpPr>
            <a:spLocks noGrp="1"/>
          </p:cNvSpPr>
          <p:nvPr>
            <p:ph type="media" sz="quarter" idx="10" hasCustomPrompt="1"/>
          </p:nvPr>
        </p:nvSpPr>
        <p:spPr>
          <a:xfrm>
            <a:off x="0" y="0"/>
            <a:ext cx="12192000" cy="6858000"/>
          </a:xfrm>
          <a:prstGeom prst="rect">
            <a:avLst/>
          </a:prstGeom>
        </p:spPr>
        <p:txBody>
          <a:bodyPr lIns="0" tIns="0" rIns="0" bIns="0" anchor="ctr" anchorCtr="0"/>
          <a:lstStyle>
            <a:lvl1pPr marL="0" indent="0" algn="ctr">
              <a:lnSpc>
                <a:spcPct val="110000"/>
              </a:lnSpc>
              <a:spcBef>
                <a:spcPts val="600"/>
              </a:spcBef>
              <a:spcAft>
                <a:spcPts val="600"/>
              </a:spcAft>
              <a:buNone/>
              <a:defRPr/>
            </a:lvl1pPr>
          </a:lstStyle>
          <a:p>
            <a:r>
              <a:rPr lang="en-GB"/>
              <a:t>Click here to add a video</a:t>
            </a:r>
          </a:p>
        </p:txBody>
      </p:sp>
    </p:spTree>
    <p:extLst>
      <p:ext uri="{BB962C8B-B14F-4D97-AF65-F5344CB8AC3E}">
        <p14:creationId xmlns:p14="http://schemas.microsoft.com/office/powerpoint/2010/main" val="162958608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720000" y="1854199"/>
            <a:ext cx="4911543" cy="3373801"/>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sz="quarter" idx="11"/>
          </p:nvPr>
        </p:nvSpPr>
        <p:spPr>
          <a:xfrm>
            <a:off x="6560457" y="1854200"/>
            <a:ext cx="4911543" cy="3373800"/>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BAE40384-B8A2-4DAC-8437-671A90955222}"/>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33960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Tree>
    <p:extLst>
      <p:ext uri="{BB962C8B-B14F-4D97-AF65-F5344CB8AC3E}">
        <p14:creationId xmlns:p14="http://schemas.microsoft.com/office/powerpoint/2010/main" val="2935744570"/>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21691120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6" name="Rectangle 5">
            <a:extLst>
              <a:ext uri="{FF2B5EF4-FFF2-40B4-BE49-F238E27FC236}">
                <a16:creationId xmlns:a16="http://schemas.microsoft.com/office/drawing/2014/main" id="{DCE250DC-95B5-4BFB-B551-2BD885E01C5F}"/>
              </a:ext>
            </a:extLst>
          </p:cNvPr>
          <p:cNvSpPr/>
          <p:nvPr userDrawn="1"/>
        </p:nvSpPr>
        <p:spPr>
          <a:xfrm rot="5400000">
            <a:off x="4058982" y="3713957"/>
            <a:ext cx="4074036" cy="36000"/>
          </a:xfrm>
          <a:prstGeom prst="rect">
            <a:avLst/>
          </a:prstGeom>
          <a:solidFill>
            <a:srgbClr val="FFFFFF">
              <a:alpha val="84706"/>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156557511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rgbClr val="FFFFFF"/>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57972446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FFFFFF">
              <a:alpha val="84706"/>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FFFFFF"/>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FFFFFF"/>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205801367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Add a name here</a:t>
            </a:r>
          </a:p>
        </p:txBody>
      </p:sp>
    </p:spTree>
    <p:extLst>
      <p:ext uri="{BB962C8B-B14F-4D97-AF65-F5344CB8AC3E}">
        <p14:creationId xmlns:p14="http://schemas.microsoft.com/office/powerpoint/2010/main" val="2609096861"/>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dirty="0"/>
          </a:p>
        </p:txBody>
      </p:sp>
    </p:spTree>
    <p:extLst>
      <p:ext uri="{BB962C8B-B14F-4D97-AF65-F5344CB8AC3E}">
        <p14:creationId xmlns:p14="http://schemas.microsoft.com/office/powerpoint/2010/main" val="201014674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Tree>
    <p:extLst>
      <p:ext uri="{BB962C8B-B14F-4D97-AF65-F5344CB8AC3E}">
        <p14:creationId xmlns:p14="http://schemas.microsoft.com/office/powerpoint/2010/main" val="303242091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dirty="0"/>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137808650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Tree>
    <p:extLst>
      <p:ext uri="{BB962C8B-B14F-4D97-AF65-F5344CB8AC3E}">
        <p14:creationId xmlns:p14="http://schemas.microsoft.com/office/powerpoint/2010/main" val="281790289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
    <p:spTree>
      <p:nvGrpSpPr>
        <p:cNvPr id="1" name=""/>
        <p:cNvGrpSpPr/>
        <p:nvPr/>
      </p:nvGrpSpPr>
      <p:grpSpPr>
        <a:xfrm>
          <a:off x="0" y="0"/>
          <a:ext cx="0" cy="0"/>
          <a:chOff x="0" y="0"/>
          <a:chExt cx="0" cy="0"/>
        </a:xfrm>
      </p:grpSpPr>
      <p:sp>
        <p:nvSpPr>
          <p:cNvPr id="10" name="Content Placeholder 2"/>
          <p:cNvSpPr>
            <a:spLocks noGrp="1"/>
          </p:cNvSpPr>
          <p:nvPr>
            <p:ph sz="quarter" idx="10"/>
          </p:nvPr>
        </p:nvSpPr>
        <p:spPr>
          <a:xfrm>
            <a:off x="720001"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p:cNvSpPr>
            <a:spLocks noGrp="1"/>
          </p:cNvSpPr>
          <p:nvPr>
            <p:ph sz="quarter" idx="13"/>
          </p:nvPr>
        </p:nvSpPr>
        <p:spPr>
          <a:xfrm>
            <a:off x="4563701"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0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sz="quarter" idx="14"/>
          </p:nvPr>
        </p:nvSpPr>
        <p:spPr>
          <a:xfrm>
            <a:off x="8407400" y="1376891"/>
            <a:ext cx="3064600" cy="3851109"/>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00000"/>
              </a:lnSpc>
              <a:spcBef>
                <a:spcPts val="0"/>
              </a:spcBef>
              <a:spcAft>
                <a:spcPts val="1200"/>
              </a:spcAft>
              <a:buFont typeface="Wingdings" panose="05000000000000000000" pitchFamily="2" charset="2"/>
              <a:buChar char="§"/>
              <a:defRPr sz="1800">
                <a:solidFill>
                  <a:srgbClr val="FFFFFF"/>
                </a:solidFill>
                <a:latin typeface="Montserrat Light" panose="00000400000000000000" pitchFamily="2" charset="0"/>
              </a:defRPr>
            </a:lvl2pPr>
            <a:lvl3pPr marL="857250" indent="-171450">
              <a:lnSpc>
                <a:spcPct val="100000"/>
              </a:lnSpc>
              <a:spcBef>
                <a:spcPts val="0"/>
              </a:spcBef>
              <a:spcAft>
                <a:spcPts val="1200"/>
              </a:spcAft>
              <a:buFont typeface="Wingdings" panose="05000000000000000000" pitchFamily="2" charset="2"/>
              <a:buChar char="§"/>
              <a:defRPr sz="1800">
                <a:solidFill>
                  <a:srgbClr val="FFFFFF"/>
                </a:solidFill>
                <a:latin typeface="Montserrat Light" panose="00000400000000000000" pitchFamily="2" charset="0"/>
              </a:defRPr>
            </a:lvl3pPr>
            <a:lvl4pPr marL="1200150" indent="-171450">
              <a:lnSpc>
                <a:spcPct val="100000"/>
              </a:lnSpc>
              <a:spcBef>
                <a:spcPts val="0"/>
              </a:spcBef>
              <a:spcAft>
                <a:spcPts val="1200"/>
              </a:spcAft>
              <a:buFont typeface="Wingdings" panose="05000000000000000000" pitchFamily="2" charset="2"/>
              <a:buChar char="§"/>
              <a:defRPr sz="1800">
                <a:solidFill>
                  <a:srgbClr val="FFFFFF"/>
                </a:solidFill>
                <a:latin typeface="Montserrat Light" panose="00000400000000000000" pitchFamily="2" charset="0"/>
              </a:defRPr>
            </a:lvl4pPr>
            <a:lvl5pPr marL="1543050" indent="-171450">
              <a:lnSpc>
                <a:spcPct val="100000"/>
              </a:lnSpc>
              <a:spcBef>
                <a:spcPts val="0"/>
              </a:spcBef>
              <a:spcAft>
                <a:spcPts val="1200"/>
              </a:spcAft>
              <a:buFont typeface="Wingdings" panose="05000000000000000000" pitchFamily="2" charset="2"/>
              <a:buChar char="§"/>
              <a:defRPr sz="1800">
                <a:solidFill>
                  <a:srgbClr val="FFFFFF"/>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81754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172621239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Add a name here</a:t>
            </a:r>
          </a:p>
        </p:txBody>
      </p:sp>
    </p:spTree>
    <p:extLst>
      <p:ext uri="{BB962C8B-B14F-4D97-AF65-F5344CB8AC3E}">
        <p14:creationId xmlns:p14="http://schemas.microsoft.com/office/powerpoint/2010/main" val="3653027526"/>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dirty="0"/>
              <a:t>Add title here</a:t>
            </a:r>
            <a:endParaRPr lang="en-GB" dirty="0"/>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dirty="0"/>
              <a:t>Illustration</a:t>
            </a:r>
          </a:p>
        </p:txBody>
      </p:sp>
    </p:spTree>
    <p:extLst>
      <p:ext uri="{BB962C8B-B14F-4D97-AF65-F5344CB8AC3E}">
        <p14:creationId xmlns:p14="http://schemas.microsoft.com/office/powerpoint/2010/main" val="152747771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989271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88571468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7333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E7333F"/>
                </a:solidFill>
              </a:defRPr>
            </a:lvl1pPr>
          </a:lstStyle>
          <a:p>
            <a:r>
              <a:rPr lang="en-US" dirty="0"/>
              <a:t>Add title here</a:t>
            </a:r>
            <a:endParaRPr lang="en-GB" dirty="0"/>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Add a sub-title here</a:t>
            </a:r>
          </a:p>
        </p:txBody>
      </p:sp>
    </p:spTree>
    <p:extLst>
      <p:ext uri="{BB962C8B-B14F-4D97-AF65-F5344CB8AC3E}">
        <p14:creationId xmlns:p14="http://schemas.microsoft.com/office/powerpoint/2010/main" val="1784328140"/>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7333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388706108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dirty="0"/>
              <a:t>Click to edit Master text styles</a:t>
            </a:r>
            <a:endParaRPr lang="en-GB" dirty="0"/>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7333F"/>
                </a:solidFill>
              </a:defRPr>
            </a:lvl1pPr>
          </a:lstStyle>
          <a:p>
            <a:r>
              <a:rPr lang="en-US" dirty="0"/>
              <a:t>Add title here</a:t>
            </a:r>
            <a:endParaRPr lang="en-GB" dirty="0"/>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330087536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7333F"/>
                </a:solidFill>
              </a:defRPr>
            </a:lvl1pPr>
          </a:lstStyle>
          <a:p>
            <a:r>
              <a:rPr lang="en-US" dirty="0"/>
              <a:t>Add title here</a:t>
            </a:r>
            <a:endParaRPr lang="en-GB" dirty="0"/>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75768045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7333F"/>
                </a:solidFill>
              </a:defRPr>
            </a:lvl1pPr>
          </a:lstStyle>
          <a:p>
            <a:r>
              <a:rPr lang="en-US" dirty="0"/>
              <a:t>Add title here</a:t>
            </a:r>
            <a:endParaRPr lang="en-GB" dirty="0"/>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266656594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3 column ">
    <p:spTree>
      <p:nvGrpSpPr>
        <p:cNvPr id="1" name=""/>
        <p:cNvGrpSpPr/>
        <p:nvPr/>
      </p:nvGrpSpPr>
      <p:grpSpPr>
        <a:xfrm>
          <a:off x="0" y="0"/>
          <a:ext cx="0" cy="0"/>
          <a:chOff x="0" y="0"/>
          <a:chExt cx="0" cy="0"/>
        </a:xfrm>
      </p:grpSpPr>
      <p:sp>
        <p:nvSpPr>
          <p:cNvPr id="8" name="Content Placeholder 2"/>
          <p:cNvSpPr>
            <a:spLocks noGrp="1"/>
          </p:cNvSpPr>
          <p:nvPr>
            <p:ph sz="quarter" idx="10"/>
          </p:nvPr>
        </p:nvSpPr>
        <p:spPr>
          <a:xfrm>
            <a:off x="720001" y="1854200"/>
            <a:ext cx="3064600" cy="3373800"/>
          </a:xfrm>
          <a:prstGeom prst="rect">
            <a:avLst/>
          </a:prstGeom>
        </p:spPr>
        <p:txBody>
          <a:bodyPr lIns="0" tIns="0" rIns="0" bIns="0"/>
          <a:lstStyle>
            <a:lvl1pPr marL="0" indent="0">
              <a:lnSpc>
                <a:spcPct val="12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sz="quarter" idx="13"/>
          </p:nvPr>
        </p:nvSpPr>
        <p:spPr>
          <a:xfrm>
            <a:off x="4563701" y="1854200"/>
            <a:ext cx="3064600" cy="3373800"/>
          </a:xfrm>
          <a:prstGeom prst="rect">
            <a:avLst/>
          </a:prstGeom>
        </p:spPr>
        <p:txBody>
          <a:bodyPr lIns="0" tIns="0" rIns="0" bIns="0"/>
          <a:lstStyle>
            <a:lvl1pPr marL="0" indent="0">
              <a:lnSpc>
                <a:spcPct val="12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p:cNvSpPr>
            <a:spLocks noGrp="1"/>
          </p:cNvSpPr>
          <p:nvPr>
            <p:ph sz="quarter" idx="14"/>
          </p:nvPr>
        </p:nvSpPr>
        <p:spPr>
          <a:xfrm>
            <a:off x="8407400" y="1854200"/>
            <a:ext cx="3064600" cy="3373800"/>
          </a:xfrm>
          <a:prstGeom prst="rect">
            <a:avLst/>
          </a:prstGeom>
        </p:spPr>
        <p:txBody>
          <a:bodyPr lIns="0" tIns="0" rIns="0" bIns="0"/>
          <a:lstStyle>
            <a:lvl1pPr marL="0" indent="0">
              <a:lnSpc>
                <a:spcPct val="12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2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DEDE1FB-42D0-4252-8B24-609148B67233}"/>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0495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E7333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Add a name here</a:t>
            </a:r>
          </a:p>
        </p:txBody>
      </p:sp>
    </p:spTree>
    <p:extLst>
      <p:ext uri="{BB962C8B-B14F-4D97-AF65-F5344CB8AC3E}">
        <p14:creationId xmlns:p14="http://schemas.microsoft.com/office/powerpoint/2010/main" val="530304433"/>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5467-F2F4-4C43-8238-5C4A2139FDBD}"/>
              </a:ext>
            </a:extLst>
          </p:cNvPr>
          <p:cNvSpPr>
            <a:spLocks noGrp="1"/>
          </p:cNvSpPr>
          <p:nvPr>
            <p:ph type="title"/>
          </p:nvPr>
        </p:nvSpPr>
        <p:spPr>
          <a:xfrm>
            <a:off x="371475" y="333375"/>
            <a:ext cx="11449050" cy="3095625"/>
          </a:xfrm>
          <a:prstGeom prst="rect">
            <a:avLst/>
          </a:prstGeom>
        </p:spPr>
        <p:txBody>
          <a:bodyPr lIns="0" tIns="0" rIns="0" bIns="108000" anchor="b" anchorCtr="0"/>
          <a:lstStyle>
            <a:lvl1pPr>
              <a:lnSpc>
                <a:spcPct val="110000"/>
              </a:lnSpc>
              <a:spcBef>
                <a:spcPts val="1200"/>
              </a:spcBef>
              <a:spcAft>
                <a:spcPts val="1200"/>
              </a:spcAft>
              <a:defRPr b="1">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F3A0AB70-4084-4E91-BF32-1536920B8D9F}"/>
              </a:ext>
            </a:extLst>
          </p:cNvPr>
          <p:cNvSpPr>
            <a:spLocks noGrp="1"/>
          </p:cNvSpPr>
          <p:nvPr>
            <p:ph type="body" sz="quarter" idx="13"/>
          </p:nvPr>
        </p:nvSpPr>
        <p:spPr>
          <a:xfrm>
            <a:off x="371474" y="3429000"/>
            <a:ext cx="11449049" cy="2376488"/>
          </a:xfrm>
          <a:prstGeom prst="rect">
            <a:avLst/>
          </a:prstGeom>
        </p:spPr>
        <p:txBody>
          <a:bodyPr lIns="0" tIns="108000" rIns="0" bIns="0"/>
          <a:lstStyle>
            <a:lvl1pPr marL="0" indent="0">
              <a:lnSpc>
                <a:spcPct val="110000"/>
              </a:lnSpc>
              <a:spcBef>
                <a:spcPts val="1200"/>
              </a:spcBef>
              <a:spcAft>
                <a:spcPts val="1200"/>
              </a:spcAft>
              <a:buNone/>
              <a:defRPr>
                <a:solidFill>
                  <a:schemeClr val="tx1"/>
                </a:solidFill>
              </a:defRPr>
            </a:lvl1pPr>
            <a:lvl2pPr marL="0" indent="0">
              <a:lnSpc>
                <a:spcPct val="100000"/>
              </a:lnSpc>
              <a:spcBef>
                <a:spcPts val="1000"/>
              </a:spcBef>
              <a:buNone/>
              <a:defRPr/>
            </a:lvl2pPr>
            <a:lvl3pPr marL="0" indent="0">
              <a:lnSpc>
                <a:spcPct val="100000"/>
              </a:lnSpc>
              <a:spcBef>
                <a:spcPts val="1000"/>
              </a:spcBef>
              <a:buNone/>
              <a:defRPr/>
            </a:lvl3pPr>
            <a:lvl4pPr marL="0" indent="0">
              <a:lnSpc>
                <a:spcPct val="100000"/>
              </a:lnSpc>
              <a:spcBef>
                <a:spcPts val="1000"/>
              </a:spcBef>
              <a:buNone/>
              <a:defRPr/>
            </a:lvl4pPr>
            <a:lvl5pPr marL="0" indent="0">
              <a:lnSpc>
                <a:spcPct val="100000"/>
              </a:lnSpc>
              <a:spcBef>
                <a:spcPts val="1000"/>
              </a:spcBef>
              <a:buNone/>
              <a:defRPr/>
            </a:lvl5pPr>
          </a:lstStyle>
          <a:p>
            <a:pPr lvl="0"/>
            <a:r>
              <a:rPr lang="en-US"/>
              <a:t>Click to edit Master text styles</a:t>
            </a:r>
            <a:endParaRPr lang="en-GB"/>
          </a:p>
        </p:txBody>
      </p:sp>
    </p:spTree>
    <p:extLst>
      <p:ext uri="{BB962C8B-B14F-4D97-AF65-F5344CB8AC3E}">
        <p14:creationId xmlns:p14="http://schemas.microsoft.com/office/powerpoint/2010/main" val="111534972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chemeClr val="tx1"/>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3979802851"/>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414042"/>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5" y="1952386"/>
            <a:ext cx="5364163"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
        <p:nvSpPr>
          <p:cNvPr id="6" name="Text Placeholder 6">
            <a:extLst>
              <a:ext uri="{FF2B5EF4-FFF2-40B4-BE49-F238E27FC236}">
                <a16:creationId xmlns:a16="http://schemas.microsoft.com/office/drawing/2014/main" id="{E4878E04-6C0D-49A3-8AD8-A53008F14A62}"/>
              </a:ext>
            </a:extLst>
          </p:cNvPr>
          <p:cNvSpPr>
            <a:spLocks noGrp="1"/>
          </p:cNvSpPr>
          <p:nvPr>
            <p:ph type="body" sz="quarter" idx="11"/>
          </p:nvPr>
        </p:nvSpPr>
        <p:spPr>
          <a:xfrm>
            <a:off x="6456364" y="1952625"/>
            <a:ext cx="5364162"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272466193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68C18946-EF98-4811-80F0-4691C6841A82}"/>
              </a:ext>
            </a:extLst>
          </p:cNvPr>
          <p:cNvSpPr>
            <a:spLocks noGrp="1"/>
          </p:cNvSpPr>
          <p:nvPr>
            <p:ph type="title" hasCustomPrompt="1"/>
          </p:nvPr>
        </p:nvSpPr>
        <p:spPr>
          <a:xfrm>
            <a:off x="382589" y="1412876"/>
            <a:ext cx="11449051" cy="2738758"/>
          </a:xfrm>
          <a:prstGeom prst="rect">
            <a:avLst/>
          </a:prstGeom>
        </p:spPr>
        <p:txBody>
          <a:bodyPr lIns="0" tIns="0" rIns="0" bIns="0" anchor="b" anchorCtr="0"/>
          <a:lstStyle>
            <a:lvl1pPr>
              <a:lnSpc>
                <a:spcPct val="110000"/>
              </a:lnSpc>
              <a:spcBef>
                <a:spcPts val="1200"/>
              </a:spcBef>
              <a:spcAft>
                <a:spcPts val="1200"/>
              </a:spcAft>
              <a:defRPr sz="3200" b="1">
                <a:solidFill>
                  <a:schemeClr val="tx1"/>
                </a:solidFill>
              </a:defRPr>
            </a:lvl1pPr>
          </a:lstStyle>
          <a:p>
            <a:r>
              <a:rPr lang="en-GB" noProof="0"/>
              <a:t>Add your quote here</a:t>
            </a:r>
          </a:p>
        </p:txBody>
      </p:sp>
      <p:sp>
        <p:nvSpPr>
          <p:cNvPr id="6" name="Rectangle 5">
            <a:extLst>
              <a:ext uri="{FF2B5EF4-FFF2-40B4-BE49-F238E27FC236}">
                <a16:creationId xmlns:a16="http://schemas.microsoft.com/office/drawing/2014/main" id="{D14A3784-88F4-47D6-986D-F02FCE429EDF}"/>
              </a:ext>
            </a:extLst>
          </p:cNvPr>
          <p:cNvSpPr/>
          <p:nvPr userDrawn="1"/>
        </p:nvSpPr>
        <p:spPr>
          <a:xfrm>
            <a:off x="371475" y="42735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7">
            <a:extLst>
              <a:ext uri="{FF2B5EF4-FFF2-40B4-BE49-F238E27FC236}">
                <a16:creationId xmlns:a16="http://schemas.microsoft.com/office/drawing/2014/main" id="{E2785819-7B79-43D6-ABD8-76CBD908AAE6}"/>
              </a:ext>
            </a:extLst>
          </p:cNvPr>
          <p:cNvSpPr>
            <a:spLocks noGrp="1"/>
          </p:cNvSpPr>
          <p:nvPr>
            <p:ph type="body" sz="quarter" idx="10" hasCustomPrompt="1"/>
          </p:nvPr>
        </p:nvSpPr>
        <p:spPr>
          <a:xfrm>
            <a:off x="382588" y="4431650"/>
            <a:ext cx="11436350" cy="1356375"/>
          </a:xfrm>
          <a:prstGeom prst="rect">
            <a:avLst/>
          </a:prstGeom>
        </p:spPr>
        <p:txBody>
          <a:bodyPr lIns="0" tIns="0" rIns="0" bIns="0"/>
          <a:lstStyle>
            <a:lvl1pPr marL="0" indent="0">
              <a:lnSpc>
                <a:spcPct val="110000"/>
              </a:lnSpc>
              <a:spcBef>
                <a:spcPts val="600"/>
              </a:spcBef>
              <a:spcAft>
                <a:spcPts val="600"/>
              </a:spcAft>
              <a:buNone/>
              <a:defRPr sz="1600" i="1">
                <a:solidFill>
                  <a:schemeClr val="tx1"/>
                </a:solidFill>
              </a:defRPr>
            </a:lvl1pPr>
          </a:lstStyle>
          <a:p>
            <a:pPr lvl="0"/>
            <a:r>
              <a:rPr lang="en-GB" noProof="0"/>
              <a:t>Add the name here</a:t>
            </a:r>
          </a:p>
        </p:txBody>
      </p:sp>
      <p:pic>
        <p:nvPicPr>
          <p:cNvPr id="3" name="Picture 2">
            <a:extLst>
              <a:ext uri="{FF2B5EF4-FFF2-40B4-BE49-F238E27FC236}">
                <a16:creationId xmlns:a16="http://schemas.microsoft.com/office/drawing/2014/main" id="{0F5709F4-B0C9-490E-A230-BE4BEE81EDC4}"/>
              </a:ext>
            </a:extLst>
          </p:cNvPr>
          <p:cNvPicPr>
            <a:picLocks noChangeAspect="1"/>
          </p:cNvPicPr>
          <p:nvPr userDrawn="1"/>
        </p:nvPicPr>
        <p:blipFill>
          <a:blip r:embed="rId2"/>
          <a:srcRect/>
          <a:stretch/>
        </p:blipFill>
        <p:spPr>
          <a:xfrm>
            <a:off x="382587" y="333375"/>
            <a:ext cx="1160645" cy="913699"/>
          </a:xfrm>
          <a:prstGeom prst="rect">
            <a:avLst/>
          </a:prstGeom>
        </p:spPr>
      </p:pic>
    </p:spTree>
    <p:extLst>
      <p:ext uri="{BB962C8B-B14F-4D97-AF65-F5344CB8AC3E}">
        <p14:creationId xmlns:p14="http://schemas.microsoft.com/office/powerpoint/2010/main" val="5938046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Membership 3">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5B8710-9AD8-4D7D-8CC5-3815832F9F3C}"/>
              </a:ext>
            </a:extLst>
          </p:cNvPr>
          <p:cNvSpPr/>
          <p:nvPr userDrawn="1"/>
        </p:nvSpPr>
        <p:spPr>
          <a:xfrm>
            <a:off x="334963" y="1456997"/>
            <a:ext cx="11522073" cy="18000"/>
          </a:xfrm>
          <a:prstGeom prst="rect">
            <a:avLst/>
          </a:prstGeom>
          <a:solidFill>
            <a:srgbClr val="39A29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3" name="Title 15">
            <a:extLst>
              <a:ext uri="{FF2B5EF4-FFF2-40B4-BE49-F238E27FC236}">
                <a16:creationId xmlns:a16="http://schemas.microsoft.com/office/drawing/2014/main" id="{CB14A80F-B008-4729-AA3C-A8EA530D20FD}"/>
              </a:ext>
            </a:extLst>
          </p:cNvPr>
          <p:cNvSpPr>
            <a:spLocks noGrp="1"/>
          </p:cNvSpPr>
          <p:nvPr>
            <p:ph type="title" hasCustomPrompt="1"/>
          </p:nvPr>
        </p:nvSpPr>
        <p:spPr>
          <a:xfrm>
            <a:off x="334964" y="368300"/>
            <a:ext cx="11522074" cy="1088696"/>
          </a:xfrm>
          <a:prstGeom prst="rect">
            <a:avLst/>
          </a:prstGeom>
        </p:spPr>
        <p:txBody>
          <a:bodyPr lIns="0" tIns="0" rIns="360000" bIns="0" anchor="ctr" anchorCtr="0"/>
          <a:lstStyle>
            <a:lvl1pPr>
              <a:defRPr sz="3200" b="0" i="1" cap="all" baseline="0">
                <a:solidFill>
                  <a:srgbClr val="39A29F"/>
                </a:solidFill>
              </a:defRPr>
            </a:lvl1pPr>
          </a:lstStyle>
          <a:p>
            <a:r>
              <a:rPr lang="en-US"/>
              <a:t>ADD a TITLE</a:t>
            </a:r>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39A29F"/>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5" name="Text Placeholder 2">
            <a:extLst>
              <a:ext uri="{FF2B5EF4-FFF2-40B4-BE49-F238E27FC236}">
                <a16:creationId xmlns:a16="http://schemas.microsoft.com/office/drawing/2014/main" id="{DC2CD072-A482-4F3E-A2F9-2F610254B103}"/>
              </a:ext>
            </a:extLst>
          </p:cNvPr>
          <p:cNvSpPr>
            <a:spLocks noGrp="1"/>
          </p:cNvSpPr>
          <p:nvPr>
            <p:ph type="body" sz="quarter" idx="11"/>
          </p:nvPr>
        </p:nvSpPr>
        <p:spPr>
          <a:xfrm>
            <a:off x="334963" y="1474997"/>
            <a:ext cx="11522072" cy="1194103"/>
          </a:xfrm>
          <a:prstGeom prst="rect">
            <a:avLst/>
          </a:prstGeom>
        </p:spPr>
        <p:txBody>
          <a:bodyPr lIns="0" tIns="180000" rIns="360000" bIns="0" anchor="t" anchorCtr="0"/>
          <a:lstStyle>
            <a:lvl1pPr marL="0" indent="0">
              <a:lnSpc>
                <a:spcPct val="120000"/>
              </a:lnSpc>
              <a:spcBef>
                <a:spcPts val="0"/>
              </a:spcBef>
              <a:buNone/>
              <a:defRPr sz="2000">
                <a:solidFill>
                  <a:srgbClr val="3C3C3B"/>
                </a:solidFill>
              </a:defRPr>
            </a:lvl1pPr>
            <a:lvl2pPr marL="742950" indent="-285750">
              <a:lnSpc>
                <a:spcPct val="120000"/>
              </a:lnSpc>
              <a:spcBef>
                <a:spcPts val="0"/>
              </a:spcBef>
              <a:buFont typeface="Wingdings" panose="05000000000000000000" pitchFamily="2" charset="2"/>
              <a:buChar char="§"/>
              <a:defRPr sz="2000">
                <a:solidFill>
                  <a:srgbClr val="3C3C3B"/>
                </a:solidFill>
              </a:defRPr>
            </a:lvl2pPr>
            <a:lvl3pPr marL="1200150" indent="-285750">
              <a:lnSpc>
                <a:spcPct val="120000"/>
              </a:lnSpc>
              <a:spcBef>
                <a:spcPts val="0"/>
              </a:spcBef>
              <a:buFont typeface="Wingdings" panose="05000000000000000000" pitchFamily="2" charset="2"/>
              <a:buChar char="§"/>
              <a:defRPr sz="2000">
                <a:solidFill>
                  <a:srgbClr val="3C3C3B"/>
                </a:solidFill>
              </a:defRPr>
            </a:lvl3pPr>
            <a:lvl4pPr marL="1657350" indent="-285750">
              <a:lnSpc>
                <a:spcPct val="120000"/>
              </a:lnSpc>
              <a:spcBef>
                <a:spcPts val="0"/>
              </a:spcBef>
              <a:buFont typeface="Wingdings" panose="05000000000000000000" pitchFamily="2" charset="2"/>
              <a:buChar char="§"/>
              <a:defRPr sz="2000">
                <a:solidFill>
                  <a:srgbClr val="3C3C3B"/>
                </a:solidFill>
              </a:defRPr>
            </a:lvl4pPr>
            <a:lvl5pPr marL="2114550" indent="-285750">
              <a:lnSpc>
                <a:spcPct val="120000"/>
              </a:lnSpc>
              <a:spcBef>
                <a:spcPts val="0"/>
              </a:spcBef>
              <a:buFont typeface="Wingdings" panose="05000000000000000000" pitchFamily="2" charset="2"/>
              <a:buChar char="§"/>
              <a:defRPr sz="2000">
                <a:solidFill>
                  <a:srgbClr val="3C3C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25862042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column ">
    <p:spTree>
      <p:nvGrpSpPr>
        <p:cNvPr id="1" name=""/>
        <p:cNvGrpSpPr/>
        <p:nvPr/>
      </p:nvGrpSpPr>
      <p:grpSpPr>
        <a:xfrm>
          <a:off x="0" y="0"/>
          <a:ext cx="0" cy="0"/>
          <a:chOff x="0" y="0"/>
          <a:chExt cx="0" cy="0"/>
        </a:xfrm>
      </p:grpSpPr>
      <p:sp>
        <p:nvSpPr>
          <p:cNvPr id="10" name="Content Placeholder 2"/>
          <p:cNvSpPr>
            <a:spLocks noGrp="1"/>
          </p:cNvSpPr>
          <p:nvPr>
            <p:ph sz="quarter" idx="10"/>
          </p:nvPr>
        </p:nvSpPr>
        <p:spPr>
          <a:xfrm>
            <a:off x="720001"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414042"/>
                </a:solidFill>
                <a:latin typeface="Montserrat Light" panose="00000400000000000000" pitchFamily="2" charset="0"/>
              </a:defRPr>
            </a:lvl1pPr>
            <a:lvl2pPr marL="5143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2pPr>
            <a:lvl3pPr marL="8572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3pPr>
            <a:lvl4pPr marL="12001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4pPr>
            <a:lvl5pPr marL="15430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p:cNvSpPr>
            <a:spLocks noGrp="1"/>
          </p:cNvSpPr>
          <p:nvPr>
            <p:ph sz="quarter" idx="13"/>
          </p:nvPr>
        </p:nvSpPr>
        <p:spPr>
          <a:xfrm>
            <a:off x="4563699"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414042"/>
                </a:solidFill>
                <a:latin typeface="Montserrat Light" panose="00000400000000000000" pitchFamily="2" charset="0"/>
              </a:defRPr>
            </a:lvl1pPr>
            <a:lvl2pPr marL="5143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2pPr>
            <a:lvl3pPr marL="8572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3pPr>
            <a:lvl4pPr marL="12001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4pPr>
            <a:lvl5pPr marL="15430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sz="quarter" idx="14"/>
          </p:nvPr>
        </p:nvSpPr>
        <p:spPr>
          <a:xfrm>
            <a:off x="8407400" y="3048000"/>
            <a:ext cx="3064600" cy="21800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400">
                <a:solidFill>
                  <a:srgbClr val="414042"/>
                </a:solidFill>
                <a:latin typeface="Montserrat Light" panose="00000400000000000000" pitchFamily="2" charset="0"/>
              </a:defRPr>
            </a:lvl1pPr>
            <a:lvl2pPr marL="5143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2pPr>
            <a:lvl3pPr marL="8572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3pPr>
            <a:lvl4pPr marL="12001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4pPr>
            <a:lvl5pPr marL="1543050" indent="-171450">
              <a:lnSpc>
                <a:spcPct val="110000"/>
              </a:lnSpc>
              <a:spcBef>
                <a:spcPts val="0"/>
              </a:spcBef>
              <a:spcAft>
                <a:spcPts val="1200"/>
              </a:spcAft>
              <a:buFont typeface="Wingdings" panose="05000000000000000000" pitchFamily="2" charset="2"/>
              <a:buChar char="§"/>
              <a:defRPr sz="14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2"/>
          <p:cNvSpPr>
            <a:spLocks noGrp="1"/>
          </p:cNvSpPr>
          <p:nvPr>
            <p:ph sz="quarter" idx="15"/>
          </p:nvPr>
        </p:nvSpPr>
        <p:spPr>
          <a:xfrm>
            <a:off x="719999" y="1854200"/>
            <a:ext cx="10752001" cy="1193800"/>
          </a:xfrm>
          <a:prstGeom prst="rect">
            <a:avLst/>
          </a:prstGeom>
        </p:spPr>
        <p:txBody>
          <a:bodyPr lIns="0" tIns="0" rIns="0" bIns="0"/>
          <a:lstStyle>
            <a:lvl1pPr marL="0" indent="0">
              <a:lnSpc>
                <a:spcPct val="110000"/>
              </a:lnSpc>
              <a:spcBef>
                <a:spcPts val="0"/>
              </a:spcBef>
              <a:spcAft>
                <a:spcPts val="1200"/>
              </a:spcAft>
              <a:buFont typeface="Wingdings" panose="05000000000000000000" pitchFamily="2" charset="2"/>
              <a:buNone/>
              <a:defRPr sz="1800">
                <a:solidFill>
                  <a:srgbClr val="414042"/>
                </a:solidFill>
                <a:latin typeface="Montserrat Light" panose="00000400000000000000" pitchFamily="2" charset="0"/>
              </a:defRPr>
            </a:lvl1pPr>
            <a:lvl2pPr marL="514350" indent="-171450">
              <a:lnSpc>
                <a:spcPct val="11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2pPr>
            <a:lvl3pPr marL="857250" indent="-171450">
              <a:lnSpc>
                <a:spcPct val="11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3pPr>
            <a:lvl4pPr marL="1200150" indent="-171450">
              <a:lnSpc>
                <a:spcPct val="11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4pPr>
            <a:lvl5pPr marL="1543050" indent="-171450">
              <a:lnSpc>
                <a:spcPct val="110000"/>
              </a:lnSpc>
              <a:spcBef>
                <a:spcPts val="0"/>
              </a:spcBef>
              <a:spcAft>
                <a:spcPts val="1200"/>
              </a:spcAft>
              <a:buFont typeface="Wingdings" panose="05000000000000000000" pitchFamily="2" charset="2"/>
              <a:buChar char="§"/>
              <a:defRPr sz="1800">
                <a:solidFill>
                  <a:srgbClr val="414042"/>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C7AA50DB-4ED9-4467-8780-ABDCB751613F}"/>
              </a:ext>
            </a:extLst>
          </p:cNvPr>
          <p:cNvSpPr>
            <a:spLocks noGrp="1"/>
          </p:cNvSpPr>
          <p:nvPr>
            <p:ph sz="quarter" idx="12"/>
          </p:nvPr>
        </p:nvSpPr>
        <p:spPr>
          <a:xfrm>
            <a:off x="719999" y="1376892"/>
            <a:ext cx="10752001" cy="477308"/>
          </a:xfrm>
          <a:prstGeom prst="rect">
            <a:avLst/>
          </a:prstGeom>
        </p:spPr>
        <p:txBody>
          <a:bodyPr lIns="0" tIns="0" rIns="0" bIns="0"/>
          <a:lstStyle>
            <a:lvl1pPr marL="0" indent="0">
              <a:lnSpc>
                <a:spcPct val="100000"/>
              </a:lnSpc>
              <a:spcBef>
                <a:spcPts val="0"/>
              </a:spcBef>
              <a:spcAft>
                <a:spcPts val="1200"/>
              </a:spcAft>
              <a:buFont typeface="Wingdings" panose="05000000000000000000" pitchFamily="2" charset="2"/>
              <a:buNone/>
              <a:defRPr sz="2000" b="1">
                <a:solidFill>
                  <a:srgbClr val="C90774"/>
                </a:solidFill>
                <a:latin typeface="Montserrat" panose="00000500000000000000" pitchFamily="2" charset="0"/>
              </a:defRPr>
            </a:lvl1pPr>
            <a:lvl2pPr marL="514350" indent="-171450">
              <a:lnSpc>
                <a:spcPct val="100000"/>
              </a:lnSpc>
              <a:spcBef>
                <a:spcPts val="0"/>
              </a:spcBef>
              <a:spcAft>
                <a:spcPts val="1200"/>
              </a:spcAft>
              <a:buFont typeface="Wingdings" panose="05000000000000000000" pitchFamily="2" charset="2"/>
              <a:buChar char="§"/>
              <a:defRPr sz="2000">
                <a:solidFill>
                  <a:srgbClr val="C90774"/>
                </a:solidFill>
              </a:defRPr>
            </a:lvl2pPr>
            <a:lvl3pPr marL="857250" indent="-171450">
              <a:lnSpc>
                <a:spcPct val="100000"/>
              </a:lnSpc>
              <a:spcBef>
                <a:spcPts val="0"/>
              </a:spcBef>
              <a:spcAft>
                <a:spcPts val="1200"/>
              </a:spcAft>
              <a:buFont typeface="Wingdings" panose="05000000000000000000" pitchFamily="2" charset="2"/>
              <a:buChar char="§"/>
              <a:defRPr sz="2000">
                <a:solidFill>
                  <a:srgbClr val="C90774"/>
                </a:solidFill>
              </a:defRPr>
            </a:lvl3pPr>
            <a:lvl4pPr marL="1200150" indent="-171450">
              <a:lnSpc>
                <a:spcPct val="100000"/>
              </a:lnSpc>
              <a:spcBef>
                <a:spcPts val="0"/>
              </a:spcBef>
              <a:spcAft>
                <a:spcPts val="1200"/>
              </a:spcAft>
              <a:buFont typeface="Wingdings" panose="05000000000000000000" pitchFamily="2" charset="2"/>
              <a:buChar char="§"/>
              <a:defRPr sz="2000">
                <a:solidFill>
                  <a:srgbClr val="C90774"/>
                </a:solidFill>
              </a:defRPr>
            </a:lvl4pPr>
            <a:lvl5pPr marL="1543050" indent="-171450">
              <a:lnSpc>
                <a:spcPct val="100000"/>
              </a:lnSpc>
              <a:spcBef>
                <a:spcPts val="0"/>
              </a:spcBef>
              <a:spcAft>
                <a:spcPts val="1200"/>
              </a:spcAft>
              <a:buFont typeface="Wingdings" panose="05000000000000000000" pitchFamily="2" charset="2"/>
              <a:buChar char="§"/>
              <a:defRPr sz="2000">
                <a:solidFill>
                  <a:srgbClr val="C907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895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6.xml"/><Relationship Id="rId7" Type="http://schemas.openxmlformats.org/officeDocument/2006/relationships/image" Target="../media/image35.sv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4.png"/><Relationship Id="rId5" Type="http://schemas.openxmlformats.org/officeDocument/2006/relationships/theme" Target="../theme/theme10.xml"/><Relationship Id="rId4"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2.xml"/><Relationship Id="rId7"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10.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9.png"/><Relationship Id="rId5" Type="http://schemas.openxmlformats.org/officeDocument/2006/relationships/slideLayout" Target="../slideLayouts/slideLayout70.xml"/><Relationship Id="rId10" Type="http://schemas.openxmlformats.org/officeDocument/2006/relationships/theme" Target="../theme/theme13.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7.xml"/><Relationship Id="rId7" Type="http://schemas.openxmlformats.org/officeDocument/2006/relationships/theme" Target="../theme/theme14.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15.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9.png"/><Relationship Id="rId5" Type="http://schemas.openxmlformats.org/officeDocument/2006/relationships/slideLayout" Target="../slideLayouts/slideLayout25.xml"/><Relationship Id="rId10" Type="http://schemas.openxmlformats.org/officeDocument/2006/relationships/theme" Target="../theme/theme5.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9.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theme" Target="../theme/theme6.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0.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7.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8.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png"/><Relationship Id="rId5" Type="http://schemas.openxmlformats.org/officeDocument/2006/relationships/theme" Target="../theme/theme9.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F50C3-CD59-4040-90B5-6211805D7F8E}"/>
              </a:ext>
              <a:ext uri="{C183D7F6-B498-43B3-948B-1728B52AA6E4}">
                <adec:decorative xmlns:adec="http://schemas.microsoft.com/office/drawing/2017/decorative" val="1"/>
              </a:ext>
            </a:extLst>
          </p:cNvPr>
          <p:cNvPicPr>
            <a:picLocks noChangeAspect="1"/>
          </p:cNvPicPr>
          <p:nvPr userDrawn="1"/>
        </p:nvPicPr>
        <p:blipFill>
          <a:blip r:embed="rId13" cstate="screen">
            <a:extLst>
              <a:ext uri="{28A0092B-C50C-407E-A947-70E740481C1C}">
                <a14:useLocalDpi xmlns:a14="http://schemas.microsoft.com/office/drawing/2010/main" val="0"/>
              </a:ext>
            </a:extLst>
          </a:blip>
          <a:srcRect/>
          <a:stretch/>
        </p:blipFill>
        <p:spPr>
          <a:xfrm>
            <a:off x="764" y="428"/>
            <a:ext cx="12190472" cy="6857141"/>
          </a:xfrm>
          <a:prstGeom prst="rect">
            <a:avLst/>
          </a:prstGeom>
        </p:spPr>
      </p:pic>
    </p:spTree>
    <p:extLst>
      <p:ext uri="{BB962C8B-B14F-4D97-AF65-F5344CB8AC3E}">
        <p14:creationId xmlns:p14="http://schemas.microsoft.com/office/powerpoint/2010/main" val="2644903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3017C"/>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6E7E40-BBBD-4780-8941-863F0DD57EE4}"/>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4963" y="5769702"/>
            <a:ext cx="867610" cy="719995"/>
          </a:xfrm>
          <a:prstGeom prst="rect">
            <a:avLst/>
          </a:prstGeom>
        </p:spPr>
      </p:pic>
      <p:sp>
        <p:nvSpPr>
          <p:cNvPr id="6" name="Freeform: Shape 5">
            <a:extLst>
              <a:ext uri="{FF2B5EF4-FFF2-40B4-BE49-F238E27FC236}">
                <a16:creationId xmlns:a16="http://schemas.microsoft.com/office/drawing/2014/main" id="{8F44BAFA-2A21-40E4-9B9D-FED180FB3137}"/>
              </a:ext>
            </a:extLst>
          </p:cNvPr>
          <p:cNvSpPr/>
          <p:nvPr userDrawn="1"/>
        </p:nvSpPr>
        <p:spPr>
          <a:xfrm rot="20478417">
            <a:off x="4673464" y="-564559"/>
            <a:ext cx="7239141" cy="8663196"/>
          </a:xfrm>
          <a:custGeom>
            <a:avLst/>
            <a:gdLst>
              <a:gd name="connsiteX0" fmla="*/ 7239141 w 7239141"/>
              <a:gd name="connsiteY0" fmla="*/ 1179445 h 8663196"/>
              <a:gd name="connsiteX1" fmla="*/ 3977960 w 7239141"/>
              <a:gd name="connsiteY1" fmla="*/ 6827898 h 8663196"/>
              <a:gd name="connsiteX2" fmla="*/ 7013630 w 7239141"/>
              <a:gd name="connsiteY2" fmla="*/ 6827898 h 8663196"/>
              <a:gd name="connsiteX3" fmla="*/ 6392663 w 7239141"/>
              <a:gd name="connsiteY3" fmla="*/ 8663196 h 8663196"/>
              <a:gd name="connsiteX4" fmla="*/ 0 w 7239141"/>
              <a:gd name="connsiteY4" fmla="*/ 6500263 h 8663196"/>
              <a:gd name="connsiteX5" fmla="*/ 3753228 w 7239141"/>
              <a:gd name="connsiteY5" fmla="*/ 0 h 86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141" h="8663196">
                <a:moveTo>
                  <a:pt x="7239141" y="1179445"/>
                </a:moveTo>
                <a:lnTo>
                  <a:pt x="3977960" y="6827898"/>
                </a:lnTo>
                <a:lnTo>
                  <a:pt x="7013630" y="6827898"/>
                </a:lnTo>
                <a:lnTo>
                  <a:pt x="6392663" y="8663196"/>
                </a:lnTo>
                <a:lnTo>
                  <a:pt x="0" y="6500263"/>
                </a:lnTo>
                <a:lnTo>
                  <a:pt x="3753228" y="0"/>
                </a:lnTo>
                <a:close/>
              </a:path>
            </a:pathLst>
          </a:custGeom>
          <a:blipFill dpi="0" rotWithShape="1">
            <a:blip r:embed="rId8">
              <a:extLst>
                <a:ext uri="{28A0092B-C50C-407E-A947-70E740481C1C}">
                  <a14:useLocalDpi xmlns:a14="http://schemas.microsoft.com/office/drawing/2010/main"/>
                </a:ext>
              </a:extLst>
            </a:blip>
            <a:srcRect/>
            <a:tile tx="0" ty="0" sx="100000" sy="100000" flip="none" algn="tl"/>
          </a:blipFill>
          <a:ln w="19490" cap="flat">
            <a:noFill/>
            <a:prstDash val="solid"/>
            <a:miter/>
          </a:ln>
        </p:spPr>
        <p:txBody>
          <a:bodyPr rtlCol="0" anchor="ctr"/>
          <a:lstStyle/>
          <a:p>
            <a:endParaRPr lang="en-GB"/>
          </a:p>
        </p:txBody>
      </p:sp>
    </p:spTree>
    <p:extLst>
      <p:ext uri="{BB962C8B-B14F-4D97-AF65-F5344CB8AC3E}">
        <p14:creationId xmlns:p14="http://schemas.microsoft.com/office/powerpoint/2010/main" val="21387969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FFFFF"/>
          </p15:clr>
        </p15:guide>
        <p15:guide id="2" orient="horz" pos="232">
          <p15:clr>
            <a:srgbClr val="FFFFFF"/>
          </p15:clr>
        </p15:guide>
        <p15:guide id="3" orient="horz" pos="4088">
          <p15:clr>
            <a:srgbClr val="FFFFFF"/>
          </p15:clr>
        </p15:guide>
        <p15:guide id="4" pos="3840">
          <p15:clr>
            <a:srgbClr val="00000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235437"/>
      </p:ext>
    </p:extLst>
  </p:cSld>
  <p:clrMap bg1="lt1" tx1="dk1" bg2="lt2" tx2="dk2" accent1="accent1" accent2="accent2" accent3="accent3" accent4="accent4" accent5="accent5" accent6="accent6" hlink="hlink" folHlink="folHlink"/>
  <p:sldLayoutIdLst>
    <p:sldLayoutId id="2147483830" r:id="rId1"/>
    <p:sldLayoutId id="214748383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7333F"/>
        </a:solidFill>
        <a:effectLst/>
      </p:bgPr>
    </p:bg>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F8A9E99C-6E52-42DE-8C20-D0C8DF929A94}"/>
              </a:ext>
            </a:extLst>
          </p:cNvPr>
          <p:cNvPicPr>
            <a:picLocks noChangeAspect="1"/>
          </p:cNvPicPr>
          <p:nvPr userDrawn="1"/>
        </p:nvPicPr>
        <p:blipFill>
          <a:blip r:embed="rId8"/>
          <a:stretch>
            <a:fillRect/>
          </a:stretch>
        </p:blipFill>
        <p:spPr>
          <a:xfrm>
            <a:off x="360360" y="6136255"/>
            <a:ext cx="2244705" cy="360000"/>
          </a:xfrm>
          <a:prstGeom prst="rect">
            <a:avLst/>
          </a:prstGeom>
        </p:spPr>
      </p:pic>
    </p:spTree>
    <p:extLst>
      <p:ext uri="{BB962C8B-B14F-4D97-AF65-F5344CB8AC3E}">
        <p14:creationId xmlns:p14="http://schemas.microsoft.com/office/powerpoint/2010/main" val="57734670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6" pos="7446">
          <p15:clr>
            <a:srgbClr val="FFFFFF"/>
          </p15:clr>
        </p15:guide>
        <p15:guide id="7" orient="horz" pos="1230">
          <p15:clr>
            <a:srgbClr val="A4A3A4"/>
          </p15:clr>
        </p15:guide>
        <p15:guide id="8" pos="3840">
          <p15:clr>
            <a:srgbClr val="F26B43"/>
          </p15:clr>
        </p15:guide>
        <p15:guide id="9" pos="4067">
          <p15:clr>
            <a:srgbClr val="F26B43"/>
          </p15:clr>
        </p15:guide>
        <p15:guide id="10" pos="361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7333F"/>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1">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49588473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8"/>
          <a:srcRect/>
          <a:stretch/>
        </p:blipFill>
        <p:spPr>
          <a:xfrm>
            <a:off x="360360" y="6136255"/>
            <a:ext cx="2244712" cy="360000"/>
          </a:xfrm>
          <a:prstGeom prst="rect">
            <a:avLst/>
          </a:prstGeom>
        </p:spPr>
      </p:pic>
    </p:spTree>
    <p:extLst>
      <p:ext uri="{BB962C8B-B14F-4D97-AF65-F5344CB8AC3E}">
        <p14:creationId xmlns:p14="http://schemas.microsoft.com/office/powerpoint/2010/main" val="362588898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7"/>
          <a:srcRect/>
          <a:stretch/>
        </p:blipFill>
        <p:spPr>
          <a:xfrm>
            <a:off x="360360" y="6136255"/>
            <a:ext cx="2244712" cy="360000"/>
          </a:xfrm>
          <a:prstGeom prst="rect">
            <a:avLst/>
          </a:prstGeom>
        </p:spPr>
      </p:pic>
    </p:spTree>
    <p:extLst>
      <p:ext uri="{BB962C8B-B14F-4D97-AF65-F5344CB8AC3E}">
        <p14:creationId xmlns:p14="http://schemas.microsoft.com/office/powerpoint/2010/main" val="279155498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6"/>
          <a:srcRect/>
          <a:stretch/>
        </p:blipFill>
        <p:spPr>
          <a:xfrm>
            <a:off x="360360" y="6136255"/>
            <a:ext cx="2244712" cy="360000"/>
          </a:xfrm>
          <a:prstGeom prst="rect">
            <a:avLst/>
          </a:prstGeom>
        </p:spPr>
      </p:pic>
    </p:spTree>
    <p:extLst>
      <p:ext uri="{BB962C8B-B14F-4D97-AF65-F5344CB8AC3E}">
        <p14:creationId xmlns:p14="http://schemas.microsoft.com/office/powerpoint/2010/main" val="2761892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179477"/>
      </p:ext>
    </p:extLst>
  </p:cSld>
  <p:clrMap bg1="lt1" tx1="dk1" bg2="lt2" tx2="dk2" accent1="accent1" accent2="accent2" accent3="accent3" accent4="accent4" accent5="accent5" accent6="accent6" hlink="hlink" folHlink="folHlink"/>
  <p:sldLayoutIdLst>
    <p:sldLayoutId id="2147483726" r:id="rId1"/>
    <p:sldLayoutId id="214748372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AB1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AA86F46-D793-442F-A536-BBDD4A175941}"/>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34963" y="5769702"/>
            <a:ext cx="867609" cy="719995"/>
          </a:xfrm>
          <a:prstGeom prst="rect">
            <a:avLst/>
          </a:prstGeom>
        </p:spPr>
      </p:pic>
    </p:spTree>
    <p:extLst>
      <p:ext uri="{BB962C8B-B14F-4D97-AF65-F5344CB8AC3E}">
        <p14:creationId xmlns:p14="http://schemas.microsoft.com/office/powerpoint/2010/main" val="400864692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FFFFF"/>
          </p15:clr>
        </p15:guide>
        <p15:guide id="2" orient="horz" pos="232">
          <p15:clr>
            <a:srgbClr val="FFFFFF"/>
          </p15:clr>
        </p15:guide>
        <p15:guide id="3" orient="horz" pos="4088">
          <p15:clr>
            <a:srgbClr val="FFFFFF"/>
          </p15:clr>
        </p15:guide>
        <p15:guide id="4" pos="4520">
          <p15:clr>
            <a:srgbClr val="00000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BA48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1">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106302825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39A29F"/>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6E7E40-BBBD-4780-8941-863F0DD57EE4}"/>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4963" y="5769702"/>
            <a:ext cx="867610" cy="719995"/>
          </a:xfrm>
          <a:prstGeom prst="rect">
            <a:avLst/>
          </a:prstGeom>
        </p:spPr>
      </p:pic>
    </p:spTree>
    <p:extLst>
      <p:ext uri="{BB962C8B-B14F-4D97-AF65-F5344CB8AC3E}">
        <p14:creationId xmlns:p14="http://schemas.microsoft.com/office/powerpoint/2010/main" val="18881150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FFFFF"/>
          </p15:clr>
        </p15:guide>
        <p15:guide id="2" orient="horz" pos="232">
          <p15:clr>
            <a:srgbClr val="FFFFFF"/>
          </p15:clr>
        </p15:guide>
        <p15:guide id="3" orient="horz" pos="4088">
          <p15:clr>
            <a:srgbClr val="FFFFFF"/>
          </p15:clr>
        </p15:guide>
        <p15:guide id="4" pos="7469">
          <p15:clr>
            <a:srgbClr val="00000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6BDA2-8DA8-4E5B-A532-D8C9AC6B0C8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31B088">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Montserrat Light"/>
              <a:ea typeface="+mn-ea"/>
              <a:cs typeface="+mn-cs"/>
            </a:endParaRPr>
          </a:p>
        </p:txBody>
      </p:sp>
      <p:pic>
        <p:nvPicPr>
          <p:cNvPr id="8" name="Picture 7">
            <a:extLst>
              <a:ext uri="{FF2B5EF4-FFF2-40B4-BE49-F238E27FC236}">
                <a16:creationId xmlns:a16="http://schemas.microsoft.com/office/drawing/2014/main" id="{0536ED30-CE95-41D7-BD2C-8BC0AF88B423}"/>
              </a:ext>
              <a:ext uri="{C183D7F6-B498-43B3-948B-1728B52AA6E4}">
                <adec:decorative xmlns:adec="http://schemas.microsoft.com/office/drawing/2017/decorative" val="1"/>
              </a:ext>
            </a:extLst>
          </p:cNvPr>
          <p:cNvPicPr>
            <a:picLocks noChangeAspect="1"/>
          </p:cNvPicPr>
          <p:nvPr userDrawn="1"/>
        </p:nvPicPr>
        <p:blipFill>
          <a:blip r:embed="rId13" cstate="screen">
            <a:extLst>
              <a:ext uri="{28A0092B-C50C-407E-A947-70E740481C1C}">
                <a14:useLocalDpi xmlns:a14="http://schemas.microsoft.com/office/drawing/2010/main" val="0"/>
              </a:ext>
            </a:extLst>
          </a:blip>
          <a:srcRect/>
          <a:stretch/>
        </p:blipFill>
        <p:spPr>
          <a:xfrm>
            <a:off x="762" y="857"/>
            <a:ext cx="12190476" cy="6857142"/>
          </a:xfrm>
          <a:prstGeom prst="rect">
            <a:avLst/>
          </a:prstGeom>
        </p:spPr>
      </p:pic>
    </p:spTree>
    <p:extLst>
      <p:ext uri="{BB962C8B-B14F-4D97-AF65-F5344CB8AC3E}">
        <p14:creationId xmlns:p14="http://schemas.microsoft.com/office/powerpoint/2010/main" val="49795157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20377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6"/>
          <a:srcRect/>
          <a:stretch/>
        </p:blipFill>
        <p:spPr>
          <a:xfrm>
            <a:off x="360360" y="6136255"/>
            <a:ext cx="2244712" cy="360000"/>
          </a:xfrm>
          <a:prstGeom prst="rect">
            <a:avLst/>
          </a:prstGeom>
        </p:spPr>
      </p:pic>
    </p:spTree>
    <p:extLst>
      <p:ext uri="{BB962C8B-B14F-4D97-AF65-F5344CB8AC3E}">
        <p14:creationId xmlns:p14="http://schemas.microsoft.com/office/powerpoint/2010/main" val="168178220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2.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BsKFt9Bvo4" TargetMode="External"/><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3580-61F5-1634-05E1-8AA1EE76111F}"/>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A2882739-E371-6BFD-A634-1106A4CDE5AC}"/>
              </a:ext>
            </a:extLst>
          </p:cNvPr>
          <p:cNvSpPr>
            <a:spLocks noGrp="1"/>
          </p:cNvSpPr>
          <p:nvPr>
            <p:ph type="body" sz="quarter" idx="11"/>
          </p:nvPr>
        </p:nvSpPr>
        <p:spPr/>
        <p:txBody>
          <a:bodyPr/>
          <a:lstStyle/>
          <a:p>
            <a:endParaRPr lang="en-GB"/>
          </a:p>
        </p:txBody>
      </p:sp>
      <p:pic>
        <p:nvPicPr>
          <p:cNvPr id="5" name="Picture 4" descr="A group of people walking in front of a building&#10;&#10;Description automatically generated">
            <a:extLst>
              <a:ext uri="{FF2B5EF4-FFF2-40B4-BE49-F238E27FC236}">
                <a16:creationId xmlns:a16="http://schemas.microsoft.com/office/drawing/2014/main" id="{76D50205-4C53-4FB5-40EE-4D55AD46A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213472" cy="6858000"/>
          </a:xfrm>
          <a:prstGeom prst="rect">
            <a:avLst/>
          </a:prstGeom>
        </p:spPr>
      </p:pic>
    </p:spTree>
    <p:extLst>
      <p:ext uri="{BB962C8B-B14F-4D97-AF65-F5344CB8AC3E}">
        <p14:creationId xmlns:p14="http://schemas.microsoft.com/office/powerpoint/2010/main" val="1968531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5232CF-46E9-53C8-2879-EA4C53363911}"/>
              </a:ext>
            </a:extLst>
          </p:cNvPr>
          <p:cNvSpPr>
            <a:spLocks noGrp="1"/>
          </p:cNvSpPr>
          <p:nvPr>
            <p:ph type="title"/>
          </p:nvPr>
        </p:nvSpPr>
        <p:spPr/>
        <p:txBody>
          <a:bodyPr/>
          <a:lstStyle/>
          <a:p>
            <a:r>
              <a:rPr lang="en-GB" dirty="0"/>
              <a:t>Devolved topics</a:t>
            </a:r>
          </a:p>
        </p:txBody>
      </p:sp>
      <p:sp>
        <p:nvSpPr>
          <p:cNvPr id="7" name="Text Placeholder 6">
            <a:extLst>
              <a:ext uri="{FF2B5EF4-FFF2-40B4-BE49-F238E27FC236}">
                <a16:creationId xmlns:a16="http://schemas.microsoft.com/office/drawing/2014/main" id="{7B5A1AB7-33C1-8207-E7F8-CDBBD2758161}"/>
              </a:ext>
            </a:extLst>
          </p:cNvPr>
          <p:cNvSpPr>
            <a:spLocks noGrp="1"/>
          </p:cNvSpPr>
          <p:nvPr>
            <p:ph type="body" sz="quarter" idx="11"/>
          </p:nvPr>
        </p:nvSpPr>
        <p:spPr>
          <a:xfrm>
            <a:off x="134978" y="2066645"/>
            <a:ext cx="2624486" cy="4133433"/>
          </a:xfrm>
        </p:spPr>
        <p:txBody>
          <a:bodyPr/>
          <a:lstStyle/>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a:ln>
                  <a:noFill/>
                </a:ln>
                <a:solidFill>
                  <a:schemeClr val="bg1"/>
                </a:solidFill>
                <a:effectLst/>
                <a:uLnTx/>
                <a:uFillTx/>
                <a:latin typeface="Montserrat Light"/>
                <a:ea typeface="+mn-ea"/>
                <a:cs typeface="+mn-cs"/>
              </a:rPr>
              <a:t>Welsh language</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lang="en-GB" sz="2200" dirty="0">
                <a:solidFill>
                  <a:schemeClr val="bg1"/>
                </a:solidFill>
                <a:latin typeface="Montserrat Light"/>
              </a:rPr>
              <a:t>Environment</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a:ln>
                  <a:noFill/>
                </a:ln>
                <a:solidFill>
                  <a:schemeClr val="bg1"/>
                </a:solidFill>
                <a:effectLst/>
                <a:uLnTx/>
                <a:uFillTx/>
                <a:latin typeface="Montserrat Light"/>
                <a:ea typeface="+mn-ea"/>
                <a:cs typeface="+mn-cs"/>
              </a:rPr>
              <a:t>Housing</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a:ln>
                  <a:noFill/>
                </a:ln>
                <a:solidFill>
                  <a:schemeClr val="bg1"/>
                </a:solidFill>
                <a:effectLst/>
                <a:uLnTx/>
                <a:uFillTx/>
                <a:latin typeface="Montserrat Light"/>
                <a:ea typeface="+mn-ea"/>
                <a:cs typeface="+mn-cs"/>
              </a:rPr>
              <a:t>Mental Health Services</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lang="en-GB" sz="2200" dirty="0">
                <a:solidFill>
                  <a:schemeClr val="bg1"/>
                </a:solidFill>
                <a:latin typeface="Montserrat Light"/>
              </a:rPr>
              <a:t>Healthcare </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lang="en-GB" sz="2200" dirty="0">
                <a:solidFill>
                  <a:schemeClr val="bg1"/>
                </a:solidFill>
                <a:latin typeface="Montserrat Light"/>
              </a:rPr>
              <a:t>Water</a:t>
            </a:r>
            <a:endParaRPr kumimoji="0" lang="en-GB" sz="2200" b="0" i="0" u="none" strike="noStrike" kern="1200" cap="none" spc="0" normalizeH="0" baseline="0" noProof="0" dirty="0">
              <a:ln>
                <a:noFill/>
              </a:ln>
              <a:solidFill>
                <a:schemeClr val="bg1"/>
              </a:solidFill>
              <a:effectLst/>
              <a:uLnTx/>
              <a:uFillTx/>
              <a:latin typeface="Montserrat Light" panose="00000400000000000000" pitchFamily="2" charset="0"/>
              <a:ea typeface="+mn-ea"/>
              <a:cs typeface="+mn-cs"/>
            </a:endParaRP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r>
              <a:rPr kumimoji="0" lang="en-GB" sz="2200" b="0" i="0" u="none" strike="noStrike" kern="1200" cap="none" spc="0" normalizeH="0" baseline="0" noProof="0" dirty="0">
                <a:ln>
                  <a:noFill/>
                </a:ln>
                <a:solidFill>
                  <a:schemeClr val="bg1"/>
                </a:solidFill>
                <a:effectLst/>
                <a:uLnTx/>
                <a:uFillTx/>
                <a:latin typeface="Montserrat Light" panose="00000400000000000000" pitchFamily="2" charset="0"/>
                <a:ea typeface="+mn-ea"/>
                <a:cs typeface="+mn-cs"/>
              </a:rPr>
              <a:t>Equality</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q"/>
              <a:tabLst/>
              <a:defRPr/>
            </a:pPr>
            <a:endParaRPr kumimoji="0" lang="en-GB" sz="2000" b="0" i="0" u="none" strike="noStrike" kern="1200" cap="none" spc="0" normalizeH="0" baseline="0" noProof="0" dirty="0">
              <a:ln>
                <a:noFill/>
              </a:ln>
              <a:solidFill>
                <a:schemeClr val="bg1"/>
              </a:solidFill>
              <a:effectLst/>
              <a:uLnTx/>
              <a:uFillTx/>
              <a:latin typeface="Montserrat Light"/>
              <a:ea typeface="+mn-ea"/>
              <a:cs typeface="+mn-cs"/>
            </a:endParaRPr>
          </a:p>
          <a:p>
            <a:endParaRPr lang="en-GB" dirty="0"/>
          </a:p>
        </p:txBody>
      </p:sp>
      <p:sp>
        <p:nvSpPr>
          <p:cNvPr id="9" name="Text Placeholder 2">
            <a:extLst>
              <a:ext uri="{FF2B5EF4-FFF2-40B4-BE49-F238E27FC236}">
                <a16:creationId xmlns:a16="http://schemas.microsoft.com/office/drawing/2014/main" id="{473334A2-E5B5-ACD4-0B74-2803D5C00A1C}"/>
              </a:ext>
            </a:extLst>
          </p:cNvPr>
          <p:cNvSpPr txBox="1">
            <a:spLocks/>
          </p:cNvSpPr>
          <p:nvPr/>
        </p:nvSpPr>
        <p:spPr>
          <a:xfrm>
            <a:off x="2824111" y="1815036"/>
            <a:ext cx="3460555" cy="4090416"/>
          </a:xfrm>
          <a:prstGeom prst="rect">
            <a:avLst/>
          </a:prstGeom>
        </p:spPr>
        <p:txBody>
          <a:bodyPr lIns="0" tIns="0" rIns="0" bIns="0" anchor="t" anchorCtr="0"/>
          <a:lstStyle>
            <a:lvl1pPr marL="0" indent="0" algn="l" defTabSz="914400" rtl="0" eaLnBrk="1" latinLnBrk="0" hangingPunct="1">
              <a:lnSpc>
                <a:spcPct val="120000"/>
              </a:lnSpc>
              <a:spcBef>
                <a:spcPts val="0"/>
              </a:spcBef>
              <a:buFont typeface="Arial" panose="020B0604020202020204" pitchFamily="34" charset="0"/>
              <a:buNone/>
              <a:defRPr sz="2000" kern="1200">
                <a:solidFill>
                  <a:srgbClr val="FFFFFF"/>
                </a:solidFill>
                <a:latin typeface="+mn-lt"/>
                <a:ea typeface="+mn-ea"/>
                <a:cs typeface="+mn-cs"/>
              </a:defRPr>
            </a:lvl1pPr>
            <a:lvl2pPr marL="742950" indent="-285750" algn="l" defTabSz="914400" rtl="0" eaLnBrk="1" latinLnBrk="0" hangingPunct="1">
              <a:lnSpc>
                <a:spcPct val="120000"/>
              </a:lnSpc>
              <a:spcBef>
                <a:spcPts val="0"/>
              </a:spcBef>
              <a:buFont typeface="Wingdings" panose="05000000000000000000" pitchFamily="2" charset="2"/>
              <a:buChar char="§"/>
              <a:defRPr sz="2000" kern="1200">
                <a:solidFill>
                  <a:srgbClr val="FFFFFF"/>
                </a:solidFill>
                <a:latin typeface="+mn-lt"/>
                <a:ea typeface="+mn-ea"/>
                <a:cs typeface="+mn-cs"/>
              </a:defRPr>
            </a:lvl2pPr>
            <a:lvl3pPr marL="1200150" indent="-285750" algn="l" defTabSz="914400" rtl="0" eaLnBrk="1" latinLnBrk="0" hangingPunct="1">
              <a:lnSpc>
                <a:spcPct val="120000"/>
              </a:lnSpc>
              <a:spcBef>
                <a:spcPts val="0"/>
              </a:spcBef>
              <a:buFont typeface="Wingdings" panose="05000000000000000000" pitchFamily="2" charset="2"/>
              <a:buChar char="§"/>
              <a:defRPr sz="2000" kern="1200">
                <a:solidFill>
                  <a:srgbClr val="FFFFFF"/>
                </a:solidFill>
                <a:latin typeface="+mn-lt"/>
                <a:ea typeface="+mn-ea"/>
                <a:cs typeface="+mn-cs"/>
              </a:defRPr>
            </a:lvl3pPr>
            <a:lvl4pPr marL="1657350" indent="-285750" algn="l" defTabSz="914400" rtl="0" eaLnBrk="1" latinLnBrk="0" hangingPunct="1">
              <a:lnSpc>
                <a:spcPct val="120000"/>
              </a:lnSpc>
              <a:spcBef>
                <a:spcPts val="0"/>
              </a:spcBef>
              <a:buFont typeface="Wingdings" panose="05000000000000000000" pitchFamily="2" charset="2"/>
              <a:buChar char="§"/>
              <a:defRPr sz="2000" kern="1200">
                <a:solidFill>
                  <a:srgbClr val="FFFFFF"/>
                </a:solidFill>
                <a:latin typeface="+mn-lt"/>
                <a:ea typeface="+mn-ea"/>
                <a:cs typeface="+mn-cs"/>
              </a:defRPr>
            </a:lvl4pPr>
            <a:lvl5pPr marL="2114550" indent="-285750" algn="l" defTabSz="914400" rtl="0" eaLnBrk="1" latinLnBrk="0" hangingPunct="1">
              <a:lnSpc>
                <a:spcPct val="120000"/>
              </a:lnSpc>
              <a:spcBef>
                <a:spcPts val="0"/>
              </a:spcBef>
              <a:buFont typeface="Wingdings" panose="05000000000000000000" pitchFamily="2" charset="2"/>
              <a:buChar char="§"/>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q"/>
              <a:defRPr/>
            </a:pPr>
            <a:r>
              <a:rPr lang="en-GB" sz="2200" dirty="0">
                <a:solidFill>
                  <a:schemeClr val="bg1"/>
                </a:solidFill>
                <a:latin typeface="Montserrat Light"/>
              </a:rPr>
              <a:t>Food</a:t>
            </a:r>
          </a:p>
          <a:p>
            <a:pPr marL="342900" indent="-342900">
              <a:lnSpc>
                <a:spcPct val="150000"/>
              </a:lnSpc>
              <a:buFont typeface="Wingdings" panose="05000000000000000000" pitchFamily="2" charset="2"/>
              <a:buChar char="q"/>
              <a:defRPr/>
            </a:pPr>
            <a:r>
              <a:rPr lang="en-GB" sz="2200" dirty="0">
                <a:solidFill>
                  <a:schemeClr val="bg1"/>
                </a:solidFill>
                <a:latin typeface="Montserrat Light"/>
              </a:rPr>
              <a:t>Ancient Monuments</a:t>
            </a:r>
          </a:p>
          <a:p>
            <a:pPr marL="342900" indent="-342900">
              <a:lnSpc>
                <a:spcPct val="150000"/>
              </a:lnSpc>
              <a:buFont typeface="Wingdings" panose="05000000000000000000" pitchFamily="2" charset="2"/>
              <a:buChar char="q"/>
              <a:defRPr/>
            </a:pPr>
            <a:r>
              <a:rPr lang="en-GB" sz="2200" dirty="0">
                <a:solidFill>
                  <a:schemeClr val="bg1"/>
                </a:solidFill>
                <a:latin typeface="Montserrat Light"/>
              </a:rPr>
              <a:t>Tourism</a:t>
            </a:r>
          </a:p>
          <a:p>
            <a:pPr marL="342900" indent="-342900">
              <a:lnSpc>
                <a:spcPct val="150000"/>
              </a:lnSpc>
              <a:buFont typeface="Wingdings" panose="05000000000000000000" pitchFamily="2" charset="2"/>
              <a:buChar char="q"/>
              <a:defRPr/>
            </a:pPr>
            <a:r>
              <a:rPr lang="en-GB" sz="2200" dirty="0">
                <a:solidFill>
                  <a:schemeClr val="bg1"/>
                </a:solidFill>
                <a:latin typeface="Montserrat Light"/>
              </a:rPr>
              <a:t>Education</a:t>
            </a:r>
          </a:p>
          <a:p>
            <a:pPr marL="342900" indent="-342900">
              <a:lnSpc>
                <a:spcPct val="150000"/>
              </a:lnSpc>
              <a:buFont typeface="Wingdings" panose="05000000000000000000" pitchFamily="2" charset="2"/>
              <a:buChar char="q"/>
              <a:defRPr/>
            </a:pPr>
            <a:r>
              <a:rPr lang="en-GB" sz="2200" dirty="0">
                <a:solidFill>
                  <a:schemeClr val="bg1"/>
                </a:solidFill>
                <a:latin typeface="Montserrat Light"/>
              </a:rPr>
              <a:t>Farming</a:t>
            </a:r>
          </a:p>
          <a:p>
            <a:pPr marL="342900" indent="-342900">
              <a:lnSpc>
                <a:spcPct val="110000"/>
              </a:lnSpc>
              <a:spcBef>
                <a:spcPts val="600"/>
              </a:spcBef>
              <a:spcAft>
                <a:spcPts val="600"/>
              </a:spcAft>
              <a:buFont typeface="Wingdings" panose="05000000000000000000" pitchFamily="2" charset="2"/>
              <a:buChar char="q"/>
              <a:defRPr/>
            </a:pPr>
            <a:r>
              <a:rPr lang="en-GB" sz="2200" dirty="0">
                <a:solidFill>
                  <a:schemeClr val="bg1"/>
                </a:solidFill>
                <a:latin typeface="Montserrat Light"/>
              </a:rPr>
              <a:t>Fire and rescue services</a:t>
            </a:r>
          </a:p>
          <a:p>
            <a:pPr marL="342900" indent="-342900">
              <a:lnSpc>
                <a:spcPct val="110000"/>
              </a:lnSpc>
              <a:spcBef>
                <a:spcPts val="600"/>
              </a:spcBef>
              <a:spcAft>
                <a:spcPts val="600"/>
              </a:spcAft>
              <a:buFont typeface="Wingdings" panose="05000000000000000000" pitchFamily="2" charset="2"/>
              <a:buChar char="q"/>
              <a:defRPr/>
            </a:pPr>
            <a:r>
              <a:rPr lang="en-GB" sz="2200" dirty="0">
                <a:solidFill>
                  <a:schemeClr val="bg1"/>
                </a:solidFill>
                <a:latin typeface="Montserrat Light"/>
              </a:rPr>
              <a:t>Sports and Leisure</a:t>
            </a:r>
          </a:p>
          <a:p>
            <a:pPr>
              <a:lnSpc>
                <a:spcPct val="150000"/>
              </a:lnSpc>
              <a:defRPr/>
            </a:pPr>
            <a:endParaRPr lang="en-GB" sz="2200" dirty="0">
              <a:solidFill>
                <a:srgbClr val="414042"/>
              </a:solidFill>
              <a:latin typeface="Montserrat Light"/>
            </a:endParaRPr>
          </a:p>
          <a:p>
            <a:pPr>
              <a:defRPr/>
            </a:pPr>
            <a:endParaRPr lang="en-GB" dirty="0">
              <a:latin typeface="Montserrat"/>
            </a:endParaRPr>
          </a:p>
        </p:txBody>
      </p:sp>
      <p:pic>
        <p:nvPicPr>
          <p:cNvPr id="15" name="Picture Placeholder 14" descr="A sign on a wall&#10;&#10;Description automatically generated">
            <a:extLst>
              <a:ext uri="{FF2B5EF4-FFF2-40B4-BE49-F238E27FC236}">
                <a16:creationId xmlns:a16="http://schemas.microsoft.com/office/drawing/2014/main" id="{501C5EAD-C464-2A84-12EB-BEC0890AC40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406" r="18406"/>
          <a:stretch>
            <a:fillRect/>
          </a:stretch>
        </p:blipFill>
        <p:spPr/>
      </p:pic>
    </p:spTree>
    <p:extLst>
      <p:ext uri="{BB962C8B-B14F-4D97-AF65-F5344CB8AC3E}">
        <p14:creationId xmlns:p14="http://schemas.microsoft.com/office/powerpoint/2010/main" val="4233808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94DF6F-64C5-C71C-1F3A-0B045AD7FBF1}"/>
              </a:ext>
            </a:extLst>
          </p:cNvPr>
          <p:cNvSpPr>
            <a:spLocks noGrp="1"/>
          </p:cNvSpPr>
          <p:nvPr>
            <p:ph type="title"/>
          </p:nvPr>
        </p:nvSpPr>
        <p:spPr/>
        <p:txBody>
          <a:bodyPr/>
          <a:lstStyle/>
          <a:p>
            <a:r>
              <a:rPr lang="en-GB" dirty="0"/>
              <a:t>How can you have a voice in the community?</a:t>
            </a:r>
          </a:p>
        </p:txBody>
      </p:sp>
      <p:sp>
        <p:nvSpPr>
          <p:cNvPr id="5" name="Text Placeholder 4">
            <a:extLst>
              <a:ext uri="{FF2B5EF4-FFF2-40B4-BE49-F238E27FC236}">
                <a16:creationId xmlns:a16="http://schemas.microsoft.com/office/drawing/2014/main" id="{7728202A-7401-EBA1-15E4-F97FDE338B57}"/>
              </a:ext>
            </a:extLst>
          </p:cNvPr>
          <p:cNvSpPr>
            <a:spLocks noGrp="1"/>
          </p:cNvSpPr>
          <p:nvPr>
            <p:ph type="body" sz="quarter" idx="11"/>
          </p:nvPr>
        </p:nvSpPr>
        <p:spPr>
          <a:xfrm>
            <a:off x="282265" y="1873358"/>
            <a:ext cx="5670865" cy="4479589"/>
          </a:xfrm>
        </p:spPr>
        <p:txBody>
          <a:bodyPr/>
          <a:lstStyle/>
          <a:p>
            <a:pPr marL="285750" indent="-285750">
              <a:buFont typeface="Arial" panose="020B0604020202020204" pitchFamily="34" charset="0"/>
              <a:buChar char="•"/>
            </a:pPr>
            <a:r>
              <a:rPr lang="en-GB" sz="3200" dirty="0"/>
              <a:t>Petitioning </a:t>
            </a:r>
          </a:p>
          <a:p>
            <a:pPr marL="285750" indent="-285750">
              <a:buFont typeface="Arial" panose="020B0604020202020204" pitchFamily="34" charset="0"/>
              <a:buChar char="•"/>
            </a:pPr>
            <a:r>
              <a:rPr lang="en-GB" sz="3200" dirty="0"/>
              <a:t>Email your Member of the Senedd </a:t>
            </a:r>
          </a:p>
          <a:p>
            <a:pPr marL="285750" indent="-285750">
              <a:buFont typeface="Arial" panose="020B0604020202020204" pitchFamily="34" charset="0"/>
              <a:buChar char="•"/>
            </a:pPr>
            <a:r>
              <a:rPr lang="en-GB" sz="3200" dirty="0"/>
              <a:t>Welsh Youth Parliament</a:t>
            </a:r>
          </a:p>
          <a:p>
            <a:pPr marL="285750" indent="-285750">
              <a:buFont typeface="Arial" panose="020B0604020202020204" pitchFamily="34" charset="0"/>
              <a:buChar char="•"/>
            </a:pPr>
            <a:r>
              <a:rPr lang="en-GB" sz="3200" dirty="0"/>
              <a:t>Visit the Senedd</a:t>
            </a:r>
          </a:p>
          <a:p>
            <a:pPr marL="285750" indent="-285750">
              <a:buFont typeface="Arial" panose="020B0604020202020204" pitchFamily="34" charset="0"/>
              <a:buChar char="•"/>
            </a:pPr>
            <a:r>
              <a:rPr lang="en-GB" sz="3200" dirty="0"/>
              <a:t>Voting </a:t>
            </a:r>
          </a:p>
        </p:txBody>
      </p:sp>
      <p:sp>
        <p:nvSpPr>
          <p:cNvPr id="6" name="Text Placeholder 5">
            <a:extLst>
              <a:ext uri="{FF2B5EF4-FFF2-40B4-BE49-F238E27FC236}">
                <a16:creationId xmlns:a16="http://schemas.microsoft.com/office/drawing/2014/main" id="{61F111A3-B3BD-C89A-506A-94257FAB6CDF}"/>
              </a:ext>
            </a:extLst>
          </p:cNvPr>
          <p:cNvSpPr>
            <a:spLocks noGrp="1"/>
          </p:cNvSpPr>
          <p:nvPr>
            <p:ph type="body" sz="quarter" idx="12"/>
          </p:nvPr>
        </p:nvSpPr>
        <p:spPr/>
        <p:txBody>
          <a:bodyPr/>
          <a:lstStyle/>
          <a:p>
            <a:pPr marL="285750" indent="-285750">
              <a:buFont typeface="Arial" panose="020B0604020202020204" pitchFamily="34" charset="0"/>
              <a:buChar char="•"/>
            </a:pPr>
            <a:r>
              <a:rPr lang="en-GB" sz="2000" dirty="0"/>
              <a:t>School council/ Senedd</a:t>
            </a:r>
          </a:p>
          <a:p>
            <a:pPr marL="285750" indent="-285750">
              <a:buFont typeface="Arial" panose="020B0604020202020204" pitchFamily="34" charset="0"/>
              <a:buChar char="•"/>
            </a:pPr>
            <a:r>
              <a:rPr lang="en-GB" sz="2000" dirty="0"/>
              <a:t>Committees </a:t>
            </a:r>
          </a:p>
          <a:p>
            <a:pPr marL="285750" indent="-285750">
              <a:buFont typeface="Arial" panose="020B0604020202020204" pitchFamily="34" charset="0"/>
              <a:buChar char="•"/>
            </a:pPr>
            <a:r>
              <a:rPr lang="en-GB" sz="2000" dirty="0"/>
              <a:t>Campaigns/ election</a:t>
            </a:r>
          </a:p>
          <a:p>
            <a:pPr marL="285750" indent="-285750">
              <a:buFont typeface="Arial" panose="020B0604020202020204" pitchFamily="34" charset="0"/>
              <a:buChar char="•"/>
            </a:pPr>
            <a:r>
              <a:rPr lang="en-GB" sz="2000" dirty="0"/>
              <a:t>Remember Article 12 of the UNCRC (Rights of the Child):</a:t>
            </a:r>
          </a:p>
          <a:p>
            <a:pPr marL="285750" indent="-285750">
              <a:buFont typeface="Arial" panose="020B0604020202020204" pitchFamily="34" charset="0"/>
              <a:buChar char="•"/>
            </a:pPr>
            <a:r>
              <a:rPr lang="en-GB" sz="2000" dirty="0"/>
              <a:t>“ Young people and children have a right to have their voices heard.”</a:t>
            </a:r>
          </a:p>
        </p:txBody>
      </p:sp>
      <p:pic>
        <p:nvPicPr>
          <p:cNvPr id="3" name="Picture 2">
            <a:extLst>
              <a:ext uri="{FF2B5EF4-FFF2-40B4-BE49-F238E27FC236}">
                <a16:creationId xmlns:a16="http://schemas.microsoft.com/office/drawing/2014/main" id="{3C19980E-A9AB-E70D-38E3-E2B5F26A6099}"/>
              </a:ext>
            </a:extLst>
          </p:cNvPr>
          <p:cNvPicPr>
            <a:picLocks noChangeAspect="1"/>
          </p:cNvPicPr>
          <p:nvPr/>
        </p:nvPicPr>
        <p:blipFill rotWithShape="1">
          <a:blip r:embed="rId2"/>
          <a:srcRect l="18636" t="6328"/>
          <a:stretch/>
        </p:blipFill>
        <p:spPr>
          <a:xfrm>
            <a:off x="2826548" y="2004581"/>
            <a:ext cx="835768" cy="890389"/>
          </a:xfrm>
          <a:prstGeom prst="rect">
            <a:avLst/>
          </a:prstGeom>
        </p:spPr>
      </p:pic>
      <p:pic>
        <p:nvPicPr>
          <p:cNvPr id="8" name="Picture 7">
            <a:extLst>
              <a:ext uri="{FF2B5EF4-FFF2-40B4-BE49-F238E27FC236}">
                <a16:creationId xmlns:a16="http://schemas.microsoft.com/office/drawing/2014/main" id="{D717CBA7-3D07-BE0E-2D38-7B2CAE01A9FE}"/>
              </a:ext>
            </a:extLst>
          </p:cNvPr>
          <p:cNvPicPr>
            <a:picLocks noChangeAspect="1"/>
          </p:cNvPicPr>
          <p:nvPr/>
        </p:nvPicPr>
        <p:blipFill rotWithShape="1">
          <a:blip r:embed="rId3"/>
          <a:srcRect t="20154"/>
          <a:stretch/>
        </p:blipFill>
        <p:spPr>
          <a:xfrm>
            <a:off x="2349191" y="3429000"/>
            <a:ext cx="1262366" cy="769745"/>
          </a:xfrm>
          <a:prstGeom prst="rect">
            <a:avLst/>
          </a:prstGeom>
        </p:spPr>
      </p:pic>
      <p:pic>
        <p:nvPicPr>
          <p:cNvPr id="10" name="Picture 9">
            <a:extLst>
              <a:ext uri="{FF2B5EF4-FFF2-40B4-BE49-F238E27FC236}">
                <a16:creationId xmlns:a16="http://schemas.microsoft.com/office/drawing/2014/main" id="{14792E86-7E71-AF92-7C50-6CD25CF2E833}"/>
              </a:ext>
            </a:extLst>
          </p:cNvPr>
          <p:cNvPicPr>
            <a:picLocks noChangeAspect="1"/>
          </p:cNvPicPr>
          <p:nvPr/>
        </p:nvPicPr>
        <p:blipFill>
          <a:blip r:embed="rId4"/>
          <a:stretch>
            <a:fillRect/>
          </a:stretch>
        </p:blipFill>
        <p:spPr>
          <a:xfrm>
            <a:off x="2826548" y="5434777"/>
            <a:ext cx="1132427" cy="843297"/>
          </a:xfrm>
          <a:prstGeom prst="rect">
            <a:avLst/>
          </a:prstGeom>
        </p:spPr>
      </p:pic>
    </p:spTree>
    <p:extLst>
      <p:ext uri="{BB962C8B-B14F-4D97-AF65-F5344CB8AC3E}">
        <p14:creationId xmlns:p14="http://schemas.microsoft.com/office/powerpoint/2010/main" val="751381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4BA1-E260-D75C-4836-2E00FA5A34CC}"/>
              </a:ext>
            </a:extLst>
          </p:cNvPr>
          <p:cNvSpPr>
            <a:spLocks noGrp="1"/>
          </p:cNvSpPr>
          <p:nvPr>
            <p:ph type="title"/>
          </p:nvPr>
        </p:nvSpPr>
        <p:spPr/>
        <p:txBody>
          <a:bodyPr/>
          <a:lstStyle/>
          <a:p>
            <a:r>
              <a:rPr lang="en-GB" dirty="0"/>
              <a:t>Discussion </a:t>
            </a:r>
          </a:p>
        </p:txBody>
      </p:sp>
      <p:sp>
        <p:nvSpPr>
          <p:cNvPr id="3" name="Text Placeholder 2">
            <a:extLst>
              <a:ext uri="{FF2B5EF4-FFF2-40B4-BE49-F238E27FC236}">
                <a16:creationId xmlns:a16="http://schemas.microsoft.com/office/drawing/2014/main" id="{73CBE38C-F52C-A64E-C072-066F7B42E4B8}"/>
              </a:ext>
            </a:extLst>
          </p:cNvPr>
          <p:cNvSpPr>
            <a:spLocks noGrp="1"/>
          </p:cNvSpPr>
          <p:nvPr>
            <p:ph type="body" sz="quarter" idx="14"/>
          </p:nvPr>
        </p:nvSpPr>
        <p:spPr/>
        <p:txBody>
          <a:bodyPr/>
          <a:lstStyle/>
          <a:p>
            <a:r>
              <a:rPr lang="en-GB" dirty="0"/>
              <a:t>Chair to lead a </a:t>
            </a:r>
            <a:r>
              <a:rPr lang="en-GB"/>
              <a:t>discussion summarising </a:t>
            </a:r>
            <a:r>
              <a:rPr lang="en-GB" dirty="0"/>
              <a:t>the session and giving opportunities for everyone to mention any other matter.</a:t>
            </a:r>
          </a:p>
        </p:txBody>
      </p:sp>
      <p:pic>
        <p:nvPicPr>
          <p:cNvPr id="11" name="Picture Placeholder 10" descr="A group of people standing around a table&#10;&#10;Description automatically generated">
            <a:extLst>
              <a:ext uri="{FF2B5EF4-FFF2-40B4-BE49-F238E27FC236}">
                <a16:creationId xmlns:a16="http://schemas.microsoft.com/office/drawing/2014/main" id="{59CB3822-B98A-C65A-F915-522984682D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47" r="18347"/>
          <a:stretch>
            <a:fillRect/>
          </a:stretch>
        </p:blipFill>
        <p:spPr/>
      </p:pic>
    </p:spTree>
    <p:extLst>
      <p:ext uri="{BB962C8B-B14F-4D97-AF65-F5344CB8AC3E}">
        <p14:creationId xmlns:p14="http://schemas.microsoft.com/office/powerpoint/2010/main" val="159315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F162582-099C-4D01-6DCF-8421AD2AA15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5232" b="-25232"/>
          <a:stretch/>
        </p:blipFill>
        <p:spPr>
          <a:xfrm>
            <a:off x="5860356" y="188640"/>
            <a:ext cx="6340050" cy="6677672"/>
          </a:xfrm>
        </p:spPr>
      </p:pic>
      <p:sp>
        <p:nvSpPr>
          <p:cNvPr id="3" name="Title 2">
            <a:extLst>
              <a:ext uri="{FF2B5EF4-FFF2-40B4-BE49-F238E27FC236}">
                <a16:creationId xmlns:a16="http://schemas.microsoft.com/office/drawing/2014/main" id="{AD433ECB-70C9-E550-E752-27B351B106AC}"/>
              </a:ext>
            </a:extLst>
          </p:cNvPr>
          <p:cNvSpPr>
            <a:spLocks noGrp="1"/>
          </p:cNvSpPr>
          <p:nvPr>
            <p:ph type="title"/>
          </p:nvPr>
        </p:nvSpPr>
        <p:spPr/>
        <p:txBody>
          <a:bodyPr/>
          <a:lstStyle/>
          <a:p>
            <a:r>
              <a:rPr lang="en-GB" dirty="0"/>
              <a:t>Ice breaker</a:t>
            </a:r>
          </a:p>
        </p:txBody>
      </p:sp>
      <p:sp>
        <p:nvSpPr>
          <p:cNvPr id="4" name="Text Placeholder 3">
            <a:extLst>
              <a:ext uri="{FF2B5EF4-FFF2-40B4-BE49-F238E27FC236}">
                <a16:creationId xmlns:a16="http://schemas.microsoft.com/office/drawing/2014/main" id="{38A8F0A2-848C-AA2D-7DF9-2C5E484D6DDE}"/>
              </a:ext>
            </a:extLst>
          </p:cNvPr>
          <p:cNvSpPr>
            <a:spLocks noGrp="1"/>
          </p:cNvSpPr>
          <p:nvPr>
            <p:ph type="body" sz="quarter" idx="11"/>
          </p:nvPr>
        </p:nvSpPr>
        <p:spPr>
          <a:xfrm>
            <a:off x="371475" y="1694939"/>
            <a:ext cx="5364163" cy="1230006"/>
          </a:xfrm>
        </p:spPr>
        <p:txBody>
          <a:bodyPr/>
          <a:lstStyle/>
          <a:p>
            <a:r>
              <a:rPr lang="en-GB" sz="4000" dirty="0">
                <a:latin typeface="+mj-lt"/>
              </a:rPr>
              <a:t>What makes a good citizen?</a:t>
            </a:r>
          </a:p>
        </p:txBody>
      </p:sp>
    </p:spTree>
    <p:extLst>
      <p:ext uri="{BB962C8B-B14F-4D97-AF65-F5344CB8AC3E}">
        <p14:creationId xmlns:p14="http://schemas.microsoft.com/office/powerpoint/2010/main" val="366999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F165-90FF-37A7-F50E-4BCA52E9248C}"/>
              </a:ext>
            </a:extLst>
          </p:cNvPr>
          <p:cNvSpPr>
            <a:spLocks noGrp="1"/>
          </p:cNvSpPr>
          <p:nvPr>
            <p:ph type="title"/>
          </p:nvPr>
        </p:nvSpPr>
        <p:spPr/>
        <p:txBody>
          <a:bodyPr/>
          <a:lstStyle/>
          <a:p>
            <a:r>
              <a:rPr lang="en-GB" dirty="0"/>
              <a:t>How then are you going to operate?</a:t>
            </a:r>
          </a:p>
        </p:txBody>
      </p:sp>
      <p:sp>
        <p:nvSpPr>
          <p:cNvPr id="3" name="Text Placeholder 2">
            <a:extLst>
              <a:ext uri="{FF2B5EF4-FFF2-40B4-BE49-F238E27FC236}">
                <a16:creationId xmlns:a16="http://schemas.microsoft.com/office/drawing/2014/main" id="{2F1CB1AF-AC8A-81BA-4F58-23E4987182DA}"/>
              </a:ext>
            </a:extLst>
          </p:cNvPr>
          <p:cNvSpPr>
            <a:spLocks noGrp="1"/>
          </p:cNvSpPr>
          <p:nvPr>
            <p:ph type="body" sz="quarter" idx="11"/>
          </p:nvPr>
        </p:nvSpPr>
        <p:spPr/>
        <p:txBody>
          <a:bodyPr/>
          <a:lstStyle/>
          <a:p>
            <a:r>
              <a:rPr lang="en-GB" sz="4400" dirty="0"/>
              <a:t>Possible model…..</a:t>
            </a:r>
          </a:p>
          <a:p>
            <a:r>
              <a:rPr lang="en-GB" sz="4400" dirty="0"/>
              <a:t>Senedd (Welsh Parliament)</a:t>
            </a:r>
          </a:p>
          <a:p>
            <a:r>
              <a:rPr lang="en-GB" sz="4400" dirty="0"/>
              <a:t>Welsh Youth Parliament</a:t>
            </a:r>
          </a:p>
        </p:txBody>
      </p:sp>
      <p:pic>
        <p:nvPicPr>
          <p:cNvPr id="5" name="Graphic 4">
            <a:extLst>
              <a:ext uri="{FF2B5EF4-FFF2-40B4-BE49-F238E27FC236}">
                <a16:creationId xmlns:a16="http://schemas.microsoft.com/office/drawing/2014/main" id="{37862C4C-1035-8419-7D99-77BDCF567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5980" y="1650402"/>
            <a:ext cx="3260934" cy="2282654"/>
          </a:xfrm>
          <a:prstGeom prst="rect">
            <a:avLst/>
          </a:prstGeom>
        </p:spPr>
      </p:pic>
      <p:pic>
        <p:nvPicPr>
          <p:cNvPr id="7" name="Graphic 6">
            <a:extLst>
              <a:ext uri="{FF2B5EF4-FFF2-40B4-BE49-F238E27FC236}">
                <a16:creationId xmlns:a16="http://schemas.microsoft.com/office/drawing/2014/main" id="{173B49C0-C72B-A1E4-AF5F-F6F918A6A6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8208" y="3933056"/>
            <a:ext cx="3260934" cy="2282654"/>
          </a:xfrm>
          <a:prstGeom prst="rect">
            <a:avLst/>
          </a:prstGeom>
        </p:spPr>
      </p:pic>
    </p:spTree>
    <p:extLst>
      <p:ext uri="{BB962C8B-B14F-4D97-AF65-F5344CB8AC3E}">
        <p14:creationId xmlns:p14="http://schemas.microsoft.com/office/powerpoint/2010/main" val="4180613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B75062-BA7F-4AA3-71C5-08F4F963F20A}"/>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3391539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A3BEF9-FDF3-F531-49AC-11F797558BFD}"/>
              </a:ext>
            </a:extLst>
          </p:cNvPr>
          <p:cNvPicPr>
            <a:picLocks noChangeAspect="1"/>
          </p:cNvPicPr>
          <p:nvPr/>
        </p:nvPicPr>
        <p:blipFill rotWithShape="1">
          <a:blip r:embed="rId3"/>
          <a:srcRect t="34910" r="427"/>
          <a:stretch/>
        </p:blipFill>
        <p:spPr>
          <a:xfrm>
            <a:off x="1" y="1740023"/>
            <a:ext cx="12139960" cy="5270899"/>
          </a:xfrm>
          <a:prstGeom prst="rect">
            <a:avLst/>
          </a:prstGeom>
        </p:spPr>
      </p:pic>
      <p:sp>
        <p:nvSpPr>
          <p:cNvPr id="2" name="Title 1">
            <a:extLst>
              <a:ext uri="{FF2B5EF4-FFF2-40B4-BE49-F238E27FC236}">
                <a16:creationId xmlns:a16="http://schemas.microsoft.com/office/drawing/2014/main" id="{04378897-66C3-CD64-49B6-FB78868C9429}"/>
              </a:ext>
            </a:extLst>
          </p:cNvPr>
          <p:cNvSpPr>
            <a:spLocks noGrp="1"/>
          </p:cNvSpPr>
          <p:nvPr>
            <p:ph type="title"/>
          </p:nvPr>
        </p:nvSpPr>
        <p:spPr/>
        <p:txBody>
          <a:bodyPr/>
          <a:lstStyle/>
          <a:p>
            <a:r>
              <a:rPr lang="en-GB" dirty="0"/>
              <a:t>Welsh Youth Parliament</a:t>
            </a:r>
          </a:p>
        </p:txBody>
      </p:sp>
    </p:spTree>
    <p:extLst>
      <p:ext uri="{BB962C8B-B14F-4D97-AF65-F5344CB8AC3E}">
        <p14:creationId xmlns:p14="http://schemas.microsoft.com/office/powerpoint/2010/main" val="2754217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7892-61CE-1451-AEDB-2A76C9B2C6E0}"/>
              </a:ext>
            </a:extLst>
          </p:cNvPr>
          <p:cNvSpPr>
            <a:spLocks noGrp="1"/>
          </p:cNvSpPr>
          <p:nvPr>
            <p:ph type="title"/>
          </p:nvPr>
        </p:nvSpPr>
        <p:spPr/>
        <p:txBody>
          <a:bodyPr/>
          <a:lstStyle/>
          <a:p>
            <a:r>
              <a:rPr lang="en-GB" dirty="0"/>
              <a:t>Issues of last term</a:t>
            </a:r>
          </a:p>
        </p:txBody>
      </p:sp>
      <p:pic>
        <p:nvPicPr>
          <p:cNvPr id="4" name="Picture Placeholder 9" descr="A group of people sitting in chairs&#10;&#10;Description automatically generated">
            <a:extLst>
              <a:ext uri="{FF2B5EF4-FFF2-40B4-BE49-F238E27FC236}">
                <a16:creationId xmlns:a16="http://schemas.microsoft.com/office/drawing/2014/main" id="{B5DE3CBF-386C-24C5-C7FE-6086478C4BB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l="14738" r="14738"/>
          <a:stretch>
            <a:fillRect/>
          </a:stretch>
        </p:blipFill>
        <p:spPr>
          <a:xfrm>
            <a:off x="8544272" y="2053425"/>
            <a:ext cx="2750211" cy="2750211"/>
          </a:xfrm>
          <a:prstGeom prst="flowChartConnector">
            <a:avLst/>
          </a:prstGeom>
        </p:spPr>
      </p:pic>
      <p:pic>
        <p:nvPicPr>
          <p:cNvPr id="8" name="Picture Placeholder 34" descr="A close-up of a hand&#10;&#10;Description automatically generated with medium confidence">
            <a:extLst>
              <a:ext uri="{FF2B5EF4-FFF2-40B4-BE49-F238E27FC236}">
                <a16:creationId xmlns:a16="http://schemas.microsoft.com/office/drawing/2014/main" id="{13588025-25A9-4D22-864C-659D90802F2B}"/>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t="10165" b="10165"/>
          <a:stretch>
            <a:fillRect/>
          </a:stretch>
        </p:blipFill>
        <p:spPr>
          <a:xfrm rot="1740000">
            <a:off x="976992" y="2154696"/>
            <a:ext cx="2839850" cy="2781284"/>
          </a:xfrm>
          <a:prstGeom prst="flowChartConnector">
            <a:avLst/>
          </a:prstGeom>
          <a:solidFill>
            <a:srgbClr val="E3017C"/>
          </a:solidFill>
          <a:effectLst>
            <a:innerShdw blurRad="114300">
              <a:prstClr val="black"/>
            </a:innerShdw>
          </a:effectLst>
        </p:spPr>
      </p:pic>
      <p:pic>
        <p:nvPicPr>
          <p:cNvPr id="9" name="Picture Placeholder 30">
            <a:extLst>
              <a:ext uri="{FF2B5EF4-FFF2-40B4-BE49-F238E27FC236}">
                <a16:creationId xmlns:a16="http://schemas.microsoft.com/office/drawing/2014/main" id="{407889CA-BC8F-46FF-F61E-CF454C723B79}"/>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l="22062" r="22062"/>
          <a:stretch>
            <a:fillRect/>
          </a:stretch>
        </p:blipFill>
        <p:spPr>
          <a:xfrm>
            <a:off x="4727848" y="2069043"/>
            <a:ext cx="2817813" cy="2889250"/>
          </a:xfrm>
          <a:prstGeom prst="flowChartConnector">
            <a:avLst/>
          </a:prstGeom>
        </p:spPr>
      </p:pic>
      <p:sp>
        <p:nvSpPr>
          <p:cNvPr id="10" name="TextBox 9">
            <a:extLst>
              <a:ext uri="{FF2B5EF4-FFF2-40B4-BE49-F238E27FC236}">
                <a16:creationId xmlns:a16="http://schemas.microsoft.com/office/drawing/2014/main" id="{1B5CE47E-29B0-EBA2-F4D6-AC4EDFF9D44A}"/>
              </a:ext>
            </a:extLst>
          </p:cNvPr>
          <p:cNvSpPr txBox="1"/>
          <p:nvPr/>
        </p:nvSpPr>
        <p:spPr>
          <a:xfrm>
            <a:off x="740733" y="5217339"/>
            <a:ext cx="3312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Our mental health and wellbeing</a:t>
            </a:r>
          </a:p>
        </p:txBody>
      </p:sp>
      <p:sp>
        <p:nvSpPr>
          <p:cNvPr id="11" name="TextBox 10">
            <a:extLst>
              <a:ext uri="{FF2B5EF4-FFF2-40B4-BE49-F238E27FC236}">
                <a16:creationId xmlns:a16="http://schemas.microsoft.com/office/drawing/2014/main" id="{DED891AB-299C-C0EA-5211-9B26C2492F16}"/>
              </a:ext>
            </a:extLst>
          </p:cNvPr>
          <p:cNvSpPr txBox="1"/>
          <p:nvPr/>
        </p:nvSpPr>
        <p:spPr>
          <a:xfrm>
            <a:off x="8263193" y="5217338"/>
            <a:ext cx="3312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Education and the school curriculum</a:t>
            </a:r>
          </a:p>
        </p:txBody>
      </p:sp>
      <p:sp>
        <p:nvSpPr>
          <p:cNvPr id="12" name="TextBox 11">
            <a:extLst>
              <a:ext uri="{FF2B5EF4-FFF2-40B4-BE49-F238E27FC236}">
                <a16:creationId xmlns:a16="http://schemas.microsoft.com/office/drawing/2014/main" id="{62117A4A-C848-1BB2-2287-478499445186}"/>
              </a:ext>
            </a:extLst>
          </p:cNvPr>
          <p:cNvSpPr txBox="1"/>
          <p:nvPr/>
        </p:nvSpPr>
        <p:spPr>
          <a:xfrm>
            <a:off x="4480570" y="5217339"/>
            <a:ext cx="3312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Montserrat ExtraLight"/>
                <a:ea typeface="+mn-ea"/>
                <a:cs typeface="+mn-cs"/>
              </a:rPr>
              <a:t>Climate and the environment</a:t>
            </a:r>
          </a:p>
        </p:txBody>
      </p:sp>
    </p:spTree>
    <p:extLst>
      <p:ext uri="{BB962C8B-B14F-4D97-AF65-F5344CB8AC3E}">
        <p14:creationId xmlns:p14="http://schemas.microsoft.com/office/powerpoint/2010/main" val="422332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E045-3395-A569-665C-D96956E4C05D}"/>
              </a:ext>
            </a:extLst>
          </p:cNvPr>
          <p:cNvSpPr>
            <a:spLocks noGrp="1"/>
          </p:cNvSpPr>
          <p:nvPr>
            <p:ph type="title"/>
          </p:nvPr>
        </p:nvSpPr>
        <p:spPr/>
        <p:txBody>
          <a:bodyPr/>
          <a:lstStyle/>
          <a:p>
            <a:r>
              <a:rPr lang="en-GB" sz="3200" dirty="0"/>
              <a:t>Your task – what are your priorities as a school council? </a:t>
            </a:r>
            <a:endParaRPr lang="en-GB" dirty="0"/>
          </a:p>
        </p:txBody>
      </p:sp>
      <p:sp>
        <p:nvSpPr>
          <p:cNvPr id="3" name="Text Placeholder 2">
            <a:extLst>
              <a:ext uri="{FF2B5EF4-FFF2-40B4-BE49-F238E27FC236}">
                <a16:creationId xmlns:a16="http://schemas.microsoft.com/office/drawing/2014/main" id="{53D5C6C5-8221-5144-1ADD-0E1CDBFDACAE}"/>
              </a:ext>
            </a:extLst>
          </p:cNvPr>
          <p:cNvSpPr>
            <a:spLocks noGrp="1"/>
          </p:cNvSpPr>
          <p:nvPr>
            <p:ph type="body" sz="quarter" idx="11"/>
          </p:nvPr>
        </p:nvSpPr>
        <p:spPr>
          <a:xfrm>
            <a:off x="373856" y="1568605"/>
            <a:ext cx="11446669" cy="4714529"/>
          </a:xfrm>
        </p:spPr>
        <p:txBody>
          <a:bodyPr/>
          <a:lstStyle/>
          <a:p>
            <a:r>
              <a:rPr lang="en-GB" sz="2000" dirty="0"/>
              <a:t>This is a task that the Welsh Youth Parliament do early on in their term to decide upon their next steps:</a:t>
            </a:r>
          </a:p>
          <a:p>
            <a:r>
              <a:rPr lang="en-GB" sz="2000" dirty="0"/>
              <a:t>You should choose</a:t>
            </a:r>
          </a:p>
          <a:p>
            <a:r>
              <a:rPr lang="en-GB" sz="2000" dirty="0"/>
              <a:t>- a Secretary</a:t>
            </a:r>
          </a:p>
          <a:p>
            <a:r>
              <a:rPr lang="en-GB" sz="2000" dirty="0"/>
              <a:t>- a Chair in each group</a:t>
            </a:r>
          </a:p>
          <a:p>
            <a:r>
              <a:rPr lang="en-GB" sz="2000" dirty="0"/>
              <a:t>Complete the sheet to discuss your priorities as a school council.</a:t>
            </a:r>
          </a:p>
          <a:p>
            <a:r>
              <a:rPr lang="en-GB" sz="2000" dirty="0"/>
              <a:t>Once you have completed this, write down one step you would like to see the council/ school Senedd take in the next few months. </a:t>
            </a:r>
            <a:endParaRPr lang="en-GB" dirty="0"/>
          </a:p>
        </p:txBody>
      </p:sp>
    </p:spTree>
    <p:extLst>
      <p:ext uri="{BB962C8B-B14F-4D97-AF65-F5344CB8AC3E}">
        <p14:creationId xmlns:p14="http://schemas.microsoft.com/office/powerpoint/2010/main" val="1097905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8EF3-C2D6-FBC9-EB13-8F6FA03175B3}"/>
              </a:ext>
            </a:extLst>
          </p:cNvPr>
          <p:cNvSpPr>
            <a:spLocks noGrp="1"/>
          </p:cNvSpPr>
          <p:nvPr>
            <p:ph type="title"/>
          </p:nvPr>
        </p:nvSpPr>
        <p:spPr/>
        <p:txBody>
          <a:bodyPr/>
          <a:lstStyle/>
          <a:p>
            <a:r>
              <a:rPr lang="en-GB" dirty="0"/>
              <a:t>Further inspiration</a:t>
            </a:r>
          </a:p>
        </p:txBody>
      </p:sp>
      <p:sp>
        <p:nvSpPr>
          <p:cNvPr id="3" name="Text Placeholder 2">
            <a:extLst>
              <a:ext uri="{FF2B5EF4-FFF2-40B4-BE49-F238E27FC236}">
                <a16:creationId xmlns:a16="http://schemas.microsoft.com/office/drawing/2014/main" id="{FD4AF0C3-3B83-7E92-B1D0-D0A7083100F8}"/>
              </a:ext>
            </a:extLst>
          </p:cNvPr>
          <p:cNvSpPr>
            <a:spLocks noGrp="1"/>
          </p:cNvSpPr>
          <p:nvPr>
            <p:ph type="body" sz="quarter" idx="11"/>
          </p:nvPr>
        </p:nvSpPr>
        <p:spPr>
          <a:xfrm>
            <a:off x="371475" y="1391981"/>
            <a:ext cx="11446669" cy="4074037"/>
          </a:xfrm>
        </p:spPr>
        <p:txBody>
          <a:bodyPr/>
          <a:lstStyle/>
          <a:p>
            <a:r>
              <a:rPr lang="en-GB" sz="2800" dirty="0"/>
              <a:t>Watch a clip from the Welsh Youth Parliament talking about the topic of Climate Change for </a:t>
            </a:r>
            <a:r>
              <a:rPr lang="en-GB" sz="2800" dirty="0">
                <a:solidFill>
                  <a:schemeClr val="bg1"/>
                </a:solidFill>
              </a:rPr>
              <a:t>inspiration: </a:t>
            </a:r>
            <a:r>
              <a:rPr lang="en-GB" sz="2800" dirty="0">
                <a:solidFill>
                  <a:schemeClr val="bg1"/>
                </a:solidFill>
                <a:hlinkClick r:id="rId3">
                  <a:extLst>
                    <a:ext uri="{A12FA001-AC4F-418D-AE19-62706E023703}">
                      <ahyp:hlinkClr xmlns:ahyp="http://schemas.microsoft.com/office/drawing/2018/hyperlinkcolor" val="tx"/>
                    </a:ext>
                  </a:extLst>
                </a:hlinkClick>
              </a:rPr>
              <a:t>https://www.youtube.com/watch?v=YBsKFt9Bvo4</a:t>
            </a:r>
            <a:endParaRPr lang="en-GB" sz="2800" dirty="0">
              <a:solidFill>
                <a:schemeClr val="bg1"/>
              </a:solidFill>
            </a:endParaRPr>
          </a:p>
          <a:p>
            <a:endParaRPr lang="en-GB" dirty="0"/>
          </a:p>
          <a:p>
            <a:endParaRPr lang="en-GB" dirty="0"/>
          </a:p>
        </p:txBody>
      </p:sp>
      <p:pic>
        <p:nvPicPr>
          <p:cNvPr id="6" name="Picture 5">
            <a:extLst>
              <a:ext uri="{FF2B5EF4-FFF2-40B4-BE49-F238E27FC236}">
                <a16:creationId xmlns:a16="http://schemas.microsoft.com/office/drawing/2014/main" id="{2D6CF859-CD79-28EC-C3CE-C880064517E5}"/>
              </a:ext>
            </a:extLst>
          </p:cNvPr>
          <p:cNvPicPr>
            <a:picLocks noChangeAspect="1"/>
          </p:cNvPicPr>
          <p:nvPr/>
        </p:nvPicPr>
        <p:blipFill>
          <a:blip r:embed="rId4"/>
          <a:stretch>
            <a:fillRect/>
          </a:stretch>
        </p:blipFill>
        <p:spPr>
          <a:xfrm>
            <a:off x="3810473" y="3837877"/>
            <a:ext cx="2816596" cy="2889754"/>
          </a:xfrm>
          <a:prstGeom prst="rect">
            <a:avLst/>
          </a:prstGeom>
        </p:spPr>
      </p:pic>
    </p:spTree>
    <p:extLst>
      <p:ext uri="{BB962C8B-B14F-4D97-AF65-F5344CB8AC3E}">
        <p14:creationId xmlns:p14="http://schemas.microsoft.com/office/powerpoint/2010/main" val="332667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BF008-3C3A-31A7-59DE-97A37A70DFBE}"/>
              </a:ext>
            </a:extLst>
          </p:cNvPr>
          <p:cNvSpPr>
            <a:spLocks noGrp="1"/>
          </p:cNvSpPr>
          <p:nvPr>
            <p:ph type="title"/>
          </p:nvPr>
        </p:nvSpPr>
        <p:spPr/>
        <p:txBody>
          <a:bodyPr/>
          <a:lstStyle/>
          <a:p>
            <a:pPr algn="ctr"/>
            <a:r>
              <a:rPr lang="en-GB" sz="6000" dirty="0"/>
              <a:t>It’s debatable</a:t>
            </a:r>
          </a:p>
        </p:txBody>
      </p:sp>
      <p:sp>
        <p:nvSpPr>
          <p:cNvPr id="2" name="Text Placeholder 1">
            <a:extLst>
              <a:ext uri="{FF2B5EF4-FFF2-40B4-BE49-F238E27FC236}">
                <a16:creationId xmlns:a16="http://schemas.microsoft.com/office/drawing/2014/main" id="{DEE9B8C3-5700-4E6F-8C19-9279E216F046}"/>
              </a:ext>
            </a:extLst>
          </p:cNvPr>
          <p:cNvSpPr>
            <a:spLocks noGrp="1"/>
          </p:cNvSpPr>
          <p:nvPr>
            <p:ph type="body" sz="quarter" idx="11"/>
          </p:nvPr>
        </p:nvSpPr>
        <p:spPr/>
        <p:txBody>
          <a:bodyPr/>
          <a:lstStyle/>
          <a:p>
            <a:r>
              <a:rPr kumimoji="0" lang="en-GB" sz="3600" b="1" i="0" u="none" strike="noStrike" kern="1200" cap="none" spc="0" normalizeH="0" baseline="0" noProof="0" dirty="0">
                <a:ln>
                  <a:noFill/>
                </a:ln>
                <a:solidFill>
                  <a:schemeClr val="bg1"/>
                </a:solidFill>
                <a:effectLst/>
                <a:uLnTx/>
                <a:uFillTx/>
                <a:latin typeface="Montserrat Alternates"/>
                <a:ea typeface="+mj-ea"/>
                <a:cs typeface="+mj-cs"/>
              </a:rPr>
              <a:t>“We should provide an opportunity for all 11-18 year olds to attend a free outdoor residential course in Wales.” </a:t>
            </a:r>
            <a:r>
              <a:rPr lang="en-GB" sz="3600" b="1" dirty="0">
                <a:solidFill>
                  <a:schemeClr val="bg1"/>
                </a:solidFill>
                <a:latin typeface="Montserrat Alternates"/>
                <a:ea typeface="+mj-ea"/>
                <a:cs typeface="+mj-cs"/>
              </a:rPr>
              <a:t>Agree</a:t>
            </a:r>
            <a:r>
              <a:rPr kumimoji="0" lang="en-GB" sz="3600" b="1" i="0" u="none" strike="noStrike" kern="1200" cap="none" spc="0" normalizeH="0" baseline="0" noProof="0" dirty="0">
                <a:ln>
                  <a:noFill/>
                </a:ln>
                <a:solidFill>
                  <a:schemeClr val="bg1"/>
                </a:solidFill>
                <a:effectLst/>
                <a:uLnTx/>
                <a:uFillTx/>
                <a:latin typeface="Montserrat Alternates"/>
                <a:ea typeface="+mj-ea"/>
                <a:cs typeface="+mj-cs"/>
              </a:rPr>
              <a:t>/ Disagree</a:t>
            </a:r>
            <a:endParaRPr lang="en-GB" dirty="0">
              <a:solidFill>
                <a:schemeClr val="bg1"/>
              </a:solidFill>
            </a:endParaRPr>
          </a:p>
        </p:txBody>
      </p:sp>
    </p:spTree>
    <p:extLst>
      <p:ext uri="{BB962C8B-B14F-4D97-AF65-F5344CB8AC3E}">
        <p14:creationId xmlns:p14="http://schemas.microsoft.com/office/powerpoint/2010/main" val="1009722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1"/>
</p:tagLst>
</file>

<file path=ppt/tags/tag2.xml><?xml version="1.0" encoding="utf-8"?>
<p:tagLst xmlns:a="http://schemas.openxmlformats.org/drawingml/2006/main" xmlns:r="http://schemas.openxmlformats.org/officeDocument/2006/relationships" xmlns:p="http://schemas.openxmlformats.org/presentationml/2006/main">
  <p:tag name="AS_UNIQUEID" val="865"/>
</p:tagLst>
</file>

<file path=ppt/tags/tag3.xml><?xml version="1.0" encoding="utf-8"?>
<p:tagLst xmlns:a="http://schemas.openxmlformats.org/drawingml/2006/main" xmlns:r="http://schemas.openxmlformats.org/officeDocument/2006/relationships" xmlns:p="http://schemas.openxmlformats.org/presentationml/2006/main">
  <p:tag name="AS_UNIQUEID" val="93"/>
</p:tagLst>
</file>

<file path=ppt/theme/theme1.xml><?xml version="1.0" encoding="utf-8"?>
<a:theme xmlns:a="http://schemas.openxmlformats.org/drawingml/2006/main" name="Band">
  <a:themeElements>
    <a:clrScheme name="Assembly Mid-Blue">
      <a:dk1>
        <a:srgbClr val="414042"/>
      </a:dk1>
      <a:lt1>
        <a:srgbClr val="FFFFFF"/>
      </a:lt1>
      <a:dk2>
        <a:srgbClr val="005A6A"/>
      </a:dk2>
      <a:lt2>
        <a:srgbClr val="FFFFFF"/>
      </a:lt2>
      <a:accent1>
        <a:srgbClr val="C9187E"/>
      </a:accent1>
      <a:accent2>
        <a:srgbClr val="4EA947"/>
      </a:accent2>
      <a:accent3>
        <a:srgbClr val="E6791E"/>
      </a:accent3>
      <a:accent4>
        <a:srgbClr val="34A3AE"/>
      </a:accent4>
      <a:accent5>
        <a:srgbClr val="EF404A"/>
      </a:accent5>
      <a:accent6>
        <a:srgbClr val="BB8F2E"/>
      </a:accent6>
      <a:hlink>
        <a:srgbClr val="005A6A"/>
      </a:hlink>
      <a:folHlink>
        <a:srgbClr val="005A6A"/>
      </a:folHlink>
    </a:clrScheme>
    <a:fontScheme name="Presentation-text">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Triangle 2">
  <a:themeElements>
    <a:clrScheme name="Welsh Youth Parliament">
      <a:dk1>
        <a:srgbClr val="3C3C3B"/>
      </a:dk1>
      <a:lt1>
        <a:srgbClr val="FFFFFF"/>
      </a:lt1>
      <a:dk2>
        <a:srgbClr val="26234F"/>
      </a:dk2>
      <a:lt2>
        <a:srgbClr val="FFFFFF"/>
      </a:lt2>
      <a:accent1>
        <a:srgbClr val="26234F"/>
      </a:accent1>
      <a:accent2>
        <a:srgbClr val="39A29F"/>
      </a:accent2>
      <a:accent3>
        <a:srgbClr val="E3017C"/>
      </a:accent3>
      <a:accent4>
        <a:srgbClr val="F8AB15"/>
      </a:accent4>
      <a:accent5>
        <a:srgbClr val="2D2D2C"/>
      </a:accent5>
      <a:accent6>
        <a:srgbClr val="ECECEC"/>
      </a:accent6>
      <a:hlink>
        <a:srgbClr val="757578"/>
      </a:hlink>
      <a:folHlink>
        <a:srgbClr val="757578"/>
      </a:folHlink>
    </a:clrScheme>
    <a:fontScheme name="WYP">
      <a:majorFont>
        <a:latin typeface="Cooper Hewitt Heavy"/>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ictures and video">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Assembly">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olid">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ducation">
      <a:majorFont>
        <a:latin typeface="Montserrat Alternates"/>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ducation">
      <a:majorFont>
        <a:latin typeface="Montserrat Alternates"/>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ictures and video">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ducation">
      <a:majorFont>
        <a:latin typeface="Montserrat Alternates"/>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ircle 2">
  <a:themeElements>
    <a:clrScheme name="Welsh Youth Parliament">
      <a:dk1>
        <a:srgbClr val="3C3C3B"/>
      </a:dk1>
      <a:lt1>
        <a:srgbClr val="FFFFFF"/>
      </a:lt1>
      <a:dk2>
        <a:srgbClr val="26234F"/>
      </a:dk2>
      <a:lt2>
        <a:srgbClr val="FFFFFF"/>
      </a:lt2>
      <a:accent1>
        <a:srgbClr val="26234F"/>
      </a:accent1>
      <a:accent2>
        <a:srgbClr val="39A29F"/>
      </a:accent2>
      <a:accent3>
        <a:srgbClr val="E3017C"/>
      </a:accent3>
      <a:accent4>
        <a:srgbClr val="F8AB15"/>
      </a:accent4>
      <a:accent5>
        <a:srgbClr val="2D2D2C"/>
      </a:accent5>
      <a:accent6>
        <a:srgbClr val="ECECEC"/>
      </a:accent6>
      <a:hlink>
        <a:srgbClr val="757578"/>
      </a:hlink>
      <a:folHlink>
        <a:srgbClr val="757578"/>
      </a:folHlink>
    </a:clrScheme>
    <a:fontScheme name="WYP">
      <a:majorFont>
        <a:latin typeface="Cooper Hewitt Heavy"/>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Basic">
  <a:themeElements>
    <a:clrScheme name="Welsh Youth Parliament">
      <a:dk1>
        <a:srgbClr val="3C3C3B"/>
      </a:dk1>
      <a:lt1>
        <a:srgbClr val="FFFFFF"/>
      </a:lt1>
      <a:dk2>
        <a:srgbClr val="26234F"/>
      </a:dk2>
      <a:lt2>
        <a:srgbClr val="FFFFFF"/>
      </a:lt2>
      <a:accent1>
        <a:srgbClr val="26234F"/>
      </a:accent1>
      <a:accent2>
        <a:srgbClr val="39A29F"/>
      </a:accent2>
      <a:accent3>
        <a:srgbClr val="E3017C"/>
      </a:accent3>
      <a:accent4>
        <a:srgbClr val="F8AB15"/>
      </a:accent4>
      <a:accent5>
        <a:srgbClr val="2D2D2C"/>
      </a:accent5>
      <a:accent6>
        <a:srgbClr val="ECECEC"/>
      </a:accent6>
      <a:hlink>
        <a:srgbClr val="757578"/>
      </a:hlink>
      <a:folHlink>
        <a:srgbClr val="757578"/>
      </a:folHlink>
    </a:clrScheme>
    <a:fontScheme name="WYP">
      <a:majorFont>
        <a:latin typeface="Cooper Hewitt Heavy"/>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lour wash">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Presentation-tex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hotos">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Presentation-tex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ducation">
      <a:majorFont>
        <a:latin typeface="Montserrat Alternates"/>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1" ma:contentTypeDescription="Create a new document." ma:contentTypeScope="" ma:versionID="a249f639bf53aebd2935253f750c0b9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ab079d7cd43a1433310322957a8836d9"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SharedWithUsers xmlns="fc39eb25-3250-4c66-9fa1-7554f5d86945">
      <UserInfo>
        <DisplayName>Howells, Cadi (Staff Comisiwn y Senedd | Senedd Commission Staff)</DisplayName>
        <AccountId>180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A2AB8-ACDC-466D-B1CE-5DB2E374FF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a2c76-77bf-443e-b601-56a0286b3d6b"/>
    <ds:schemaRef ds:uri="fc39eb25-3250-4c66-9fa1-7554f5d86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CF2223-6B5D-4B47-A145-D55A79CBAE1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e9a2c76-77bf-443e-b601-56a0286b3d6b"/>
    <ds:schemaRef ds:uri="http://purl.org/dc/elements/1.1/"/>
    <ds:schemaRef ds:uri="http://schemas.microsoft.com/office/2006/metadata/properties"/>
    <ds:schemaRef ds:uri="fc39eb25-3250-4c66-9fa1-7554f5d86945"/>
    <ds:schemaRef ds:uri="http://www.w3.org/XML/1998/namespace"/>
    <ds:schemaRef ds:uri="http://purl.org/dc/dcmitype/"/>
  </ds:schemaRefs>
</ds:datastoreItem>
</file>

<file path=customXml/itemProps3.xml><?xml version="1.0" encoding="utf-8"?>
<ds:datastoreItem xmlns:ds="http://schemas.openxmlformats.org/officeDocument/2006/customXml" ds:itemID="{B26476D0-E7C0-4FD6-8C65-01F2340FC6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1203</TotalTime>
  <Words>517</Words>
  <Application>Microsoft Office PowerPoint</Application>
  <PresentationFormat>Widescreen</PresentationFormat>
  <Paragraphs>59</Paragraphs>
  <Slides>12</Slides>
  <Notes>5</Notes>
  <HiddenSlides>0</HiddenSlides>
  <MMClips>0</MMClips>
  <ScaleCrop>false</ScaleCrop>
  <HeadingPairs>
    <vt:vector size="6" baseType="variant">
      <vt:variant>
        <vt:lpstr>Fonts Used</vt:lpstr>
      </vt:variant>
      <vt:variant>
        <vt:i4>11</vt:i4>
      </vt:variant>
      <vt:variant>
        <vt:lpstr>Theme</vt:lpstr>
      </vt:variant>
      <vt:variant>
        <vt:i4>15</vt:i4>
      </vt:variant>
      <vt:variant>
        <vt:lpstr>Slide Titles</vt:lpstr>
      </vt:variant>
      <vt:variant>
        <vt:i4>12</vt:i4>
      </vt:variant>
    </vt:vector>
  </HeadingPairs>
  <TitlesOfParts>
    <vt:vector size="38" baseType="lpstr">
      <vt:lpstr>Arial</vt:lpstr>
      <vt:lpstr>Calibri</vt:lpstr>
      <vt:lpstr>Cooper Hewitt Book</vt:lpstr>
      <vt:lpstr>Montserrat</vt:lpstr>
      <vt:lpstr>Montserrat Alternates</vt:lpstr>
      <vt:lpstr>Montserrat Alternates ExtraLigh</vt:lpstr>
      <vt:lpstr>Montserrat Alternates Light</vt:lpstr>
      <vt:lpstr>Montserrat ExtraLight</vt:lpstr>
      <vt:lpstr>Montserrat Light</vt:lpstr>
      <vt:lpstr>Montserrat Thin</vt:lpstr>
      <vt:lpstr>Wingdings</vt:lpstr>
      <vt:lpstr>Band</vt:lpstr>
      <vt:lpstr>Solid-white</vt:lpstr>
      <vt:lpstr>1_Pictures and video</vt:lpstr>
      <vt:lpstr>1_Circle 2</vt:lpstr>
      <vt:lpstr>2_Slice</vt:lpstr>
      <vt:lpstr>2_Basic</vt:lpstr>
      <vt:lpstr>Colour wash</vt:lpstr>
      <vt:lpstr>Photos</vt:lpstr>
      <vt:lpstr>3_Solid-white</vt:lpstr>
      <vt:lpstr>3_Triangle 2</vt:lpstr>
      <vt:lpstr>Pictures and video</vt:lpstr>
      <vt:lpstr>Solid</vt:lpstr>
      <vt:lpstr>Slice</vt:lpstr>
      <vt:lpstr>1_Solid-white</vt:lpstr>
      <vt:lpstr>2_Solid-white</vt:lpstr>
      <vt:lpstr>PowerPoint Presentation</vt:lpstr>
      <vt:lpstr>Ice breaker</vt:lpstr>
      <vt:lpstr>How then are you going to operate?</vt:lpstr>
      <vt:lpstr>PowerPoint Presentation</vt:lpstr>
      <vt:lpstr>Welsh Youth Parliament</vt:lpstr>
      <vt:lpstr>Issues of last term</vt:lpstr>
      <vt:lpstr>Your task – what are your priorities as a school council? </vt:lpstr>
      <vt:lpstr>Further inspiration</vt:lpstr>
      <vt:lpstr>It’s debatable</vt:lpstr>
      <vt:lpstr>Devolved topics</vt:lpstr>
      <vt:lpstr>How can you have a voice in the community?</vt:lpstr>
      <vt:lpstr>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Leyshon, Elin  (Staff Comisiwn y Senedd | Senedd Commission Staff)</dc:creator>
  <cp:lastModifiedBy>Hargrave, Elin  (Staff Comisiwn y Senedd | Senedd Commission Staff)</cp:lastModifiedBy>
  <cp:revision>13</cp:revision>
  <dcterms:created xsi:type="dcterms:W3CDTF">2022-05-30T12:04:13Z</dcterms:created>
  <dcterms:modified xsi:type="dcterms:W3CDTF">2024-01-24T11:35:14Z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MediaServiceImageTags">
    <vt:lpwstr/>
  </property>
</Properties>
</file>